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handoutMasterIdLst>
    <p:handoutMasterId r:id="rId18"/>
  </p:handoutMasterIdLst>
  <p:sldIdLst>
    <p:sldId id="291" r:id="rId2"/>
    <p:sldId id="290" r:id="rId3"/>
    <p:sldId id="273" r:id="rId4"/>
    <p:sldId id="285" r:id="rId5"/>
    <p:sldId id="275" r:id="rId6"/>
    <p:sldId id="276" r:id="rId7"/>
    <p:sldId id="277" r:id="rId8"/>
    <p:sldId id="279" r:id="rId9"/>
    <p:sldId id="280" r:id="rId10"/>
    <p:sldId id="281" r:id="rId11"/>
    <p:sldId id="282" r:id="rId12"/>
    <p:sldId id="283" r:id="rId13"/>
    <p:sldId id="284" r:id="rId14"/>
    <p:sldId id="265" r:id="rId15"/>
    <p:sldId id="268" r:id="rId16"/>
    <p:sldId id="289" r:id="rId17"/>
  </p:sldIdLst>
  <p:sldSz cx="10383838" cy="7254875"/>
  <p:notesSz cx="6797675" cy="9926638"/>
  <p:defaultTextStyle>
    <a:defPPr>
      <a:defRPr lang="th-TH"/>
    </a:defPPr>
    <a:lvl1pPr marL="0" algn="l" defTabSz="1007852" rtl="0" eaLnBrk="1" latinLnBrk="0" hangingPunct="1">
      <a:defRPr sz="3086" kern="1200">
        <a:solidFill>
          <a:schemeClr val="tx1"/>
        </a:solidFill>
        <a:latin typeface="+mn-lt"/>
        <a:ea typeface="+mn-ea"/>
        <a:cs typeface="+mn-cs"/>
      </a:defRPr>
    </a:lvl1pPr>
    <a:lvl2pPr marL="503926" algn="l" defTabSz="1007852" rtl="0" eaLnBrk="1" latinLnBrk="0" hangingPunct="1">
      <a:defRPr sz="3086" kern="1200">
        <a:solidFill>
          <a:schemeClr val="tx1"/>
        </a:solidFill>
        <a:latin typeface="+mn-lt"/>
        <a:ea typeface="+mn-ea"/>
        <a:cs typeface="+mn-cs"/>
      </a:defRPr>
    </a:lvl2pPr>
    <a:lvl3pPr marL="1007852" algn="l" defTabSz="1007852" rtl="0" eaLnBrk="1" latinLnBrk="0" hangingPunct="1">
      <a:defRPr sz="3086" kern="1200">
        <a:solidFill>
          <a:schemeClr val="tx1"/>
        </a:solidFill>
        <a:latin typeface="+mn-lt"/>
        <a:ea typeface="+mn-ea"/>
        <a:cs typeface="+mn-cs"/>
      </a:defRPr>
    </a:lvl3pPr>
    <a:lvl4pPr marL="1511778" algn="l" defTabSz="1007852" rtl="0" eaLnBrk="1" latinLnBrk="0" hangingPunct="1">
      <a:defRPr sz="3086" kern="1200">
        <a:solidFill>
          <a:schemeClr val="tx1"/>
        </a:solidFill>
        <a:latin typeface="+mn-lt"/>
        <a:ea typeface="+mn-ea"/>
        <a:cs typeface="+mn-cs"/>
      </a:defRPr>
    </a:lvl4pPr>
    <a:lvl5pPr marL="2015703" algn="l" defTabSz="1007852" rtl="0" eaLnBrk="1" latinLnBrk="0" hangingPunct="1">
      <a:defRPr sz="3086" kern="1200">
        <a:solidFill>
          <a:schemeClr val="tx1"/>
        </a:solidFill>
        <a:latin typeface="+mn-lt"/>
        <a:ea typeface="+mn-ea"/>
        <a:cs typeface="+mn-cs"/>
      </a:defRPr>
    </a:lvl5pPr>
    <a:lvl6pPr marL="2519629" algn="l" defTabSz="1007852" rtl="0" eaLnBrk="1" latinLnBrk="0" hangingPunct="1">
      <a:defRPr sz="3086" kern="1200">
        <a:solidFill>
          <a:schemeClr val="tx1"/>
        </a:solidFill>
        <a:latin typeface="+mn-lt"/>
        <a:ea typeface="+mn-ea"/>
        <a:cs typeface="+mn-cs"/>
      </a:defRPr>
    </a:lvl6pPr>
    <a:lvl7pPr marL="3023555" algn="l" defTabSz="1007852" rtl="0" eaLnBrk="1" latinLnBrk="0" hangingPunct="1">
      <a:defRPr sz="3086" kern="1200">
        <a:solidFill>
          <a:schemeClr val="tx1"/>
        </a:solidFill>
        <a:latin typeface="+mn-lt"/>
        <a:ea typeface="+mn-ea"/>
        <a:cs typeface="+mn-cs"/>
      </a:defRPr>
    </a:lvl7pPr>
    <a:lvl8pPr marL="3527481" algn="l" defTabSz="1007852" rtl="0" eaLnBrk="1" latinLnBrk="0" hangingPunct="1">
      <a:defRPr sz="3086" kern="1200">
        <a:solidFill>
          <a:schemeClr val="tx1"/>
        </a:solidFill>
        <a:latin typeface="+mn-lt"/>
        <a:ea typeface="+mn-ea"/>
        <a:cs typeface="+mn-cs"/>
      </a:defRPr>
    </a:lvl8pPr>
    <a:lvl9pPr marL="4031407" algn="l" defTabSz="1007852" rtl="0" eaLnBrk="1" latinLnBrk="0" hangingPunct="1">
      <a:defRPr sz="3086"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285" userDrawn="1">
          <p15:clr>
            <a:srgbClr val="A4A3A4"/>
          </p15:clr>
        </p15:guide>
        <p15:guide id="2" pos="327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AD01"/>
    <a:srgbClr val="93C2B2"/>
    <a:srgbClr val="00557E"/>
    <a:srgbClr val="FBF4A3"/>
    <a:srgbClr val="4E7F69"/>
    <a:srgbClr val="3DBEA0"/>
    <a:srgbClr val="F79323"/>
    <a:srgbClr val="014337"/>
    <a:srgbClr val="BAEAD5"/>
    <a:srgbClr val="02C6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397" autoAdjust="0"/>
    <p:restoredTop sz="89840" autoAdjust="0"/>
  </p:normalViewPr>
  <p:slideViewPr>
    <p:cSldViewPr snapToGrid="0">
      <p:cViewPr>
        <p:scale>
          <a:sx n="60" d="100"/>
          <a:sy n="60" d="100"/>
        </p:scale>
        <p:origin x="-1266" y="-798"/>
      </p:cViewPr>
      <p:guideLst>
        <p:guide orient="horz" pos="2285"/>
        <p:guide pos="327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th-TH"/>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BDDF1426-FAFE-4633-BC2D-5474EC5C25A8}" type="datetimeFigureOut">
              <a:rPr lang="th-TH" smtClean="0"/>
              <a:t>21/02/60</a:t>
            </a:fld>
            <a:endParaRPr lang="th-TH"/>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th-TH"/>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CEC121C0-231F-474E-8FE5-FD46574E6F06}" type="slidenum">
              <a:rPr lang="th-TH" smtClean="0"/>
              <a:t>‹#›</a:t>
            </a:fld>
            <a:endParaRPr lang="th-TH"/>
          </a:p>
        </p:txBody>
      </p:sp>
    </p:spTree>
    <p:extLst>
      <p:ext uri="{BB962C8B-B14F-4D97-AF65-F5344CB8AC3E}">
        <p14:creationId xmlns:p14="http://schemas.microsoft.com/office/powerpoint/2010/main" val="355260409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8788" y="1187315"/>
            <a:ext cx="8826262" cy="2525771"/>
          </a:xfrm>
        </p:spPr>
        <p:txBody>
          <a:bodyPr anchor="b"/>
          <a:lstStyle>
            <a:lvl1pPr algn="ctr">
              <a:defRPr sz="6347"/>
            </a:lvl1pPr>
          </a:lstStyle>
          <a:p>
            <a:r>
              <a:rPr lang="en-US" smtClean="0"/>
              <a:t>Click to edit Master title style</a:t>
            </a:r>
            <a:endParaRPr lang="en-US" dirty="0"/>
          </a:p>
        </p:txBody>
      </p:sp>
      <p:sp>
        <p:nvSpPr>
          <p:cNvPr id="3" name="Subtitle 2"/>
          <p:cNvSpPr>
            <a:spLocks noGrp="1"/>
          </p:cNvSpPr>
          <p:nvPr>
            <p:ph type="subTitle" idx="1"/>
          </p:nvPr>
        </p:nvSpPr>
        <p:spPr>
          <a:xfrm>
            <a:off x="1297980" y="3810489"/>
            <a:ext cx="7787879" cy="1751582"/>
          </a:xfrm>
        </p:spPr>
        <p:txBody>
          <a:bodyPr/>
          <a:lstStyle>
            <a:lvl1pPr marL="0" indent="0" algn="ctr">
              <a:buNone/>
              <a:defRPr sz="2539"/>
            </a:lvl1pPr>
            <a:lvl2pPr marL="483672" indent="0" algn="ctr">
              <a:buNone/>
              <a:defRPr sz="2116"/>
            </a:lvl2pPr>
            <a:lvl3pPr marL="967344" indent="0" algn="ctr">
              <a:buNone/>
              <a:defRPr sz="1904"/>
            </a:lvl3pPr>
            <a:lvl4pPr marL="1451016" indent="0" algn="ctr">
              <a:buNone/>
              <a:defRPr sz="1693"/>
            </a:lvl4pPr>
            <a:lvl5pPr marL="1934688" indent="0" algn="ctr">
              <a:buNone/>
              <a:defRPr sz="1693"/>
            </a:lvl5pPr>
            <a:lvl6pPr marL="2418359" indent="0" algn="ctr">
              <a:buNone/>
              <a:defRPr sz="1693"/>
            </a:lvl6pPr>
            <a:lvl7pPr marL="2902031" indent="0" algn="ctr">
              <a:buNone/>
              <a:defRPr sz="1693"/>
            </a:lvl7pPr>
            <a:lvl8pPr marL="3385703" indent="0" algn="ctr">
              <a:buNone/>
              <a:defRPr sz="1693"/>
            </a:lvl8pPr>
            <a:lvl9pPr marL="3869375" indent="0" algn="ctr">
              <a:buNone/>
              <a:defRPr sz="1693"/>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C43DF93-01CB-4918-AFAA-133987440D8D}" type="datetimeFigureOut">
              <a:rPr lang="th-TH" smtClean="0"/>
              <a:t>21/02/60</a:t>
            </a:fld>
            <a:endParaRPr lang="th-TH"/>
          </a:p>
        </p:txBody>
      </p:sp>
      <p:sp>
        <p:nvSpPr>
          <p:cNvPr id="5" name="Footer Placeholder 4"/>
          <p:cNvSpPr>
            <a:spLocks noGrp="1"/>
          </p:cNvSpPr>
          <p:nvPr>
            <p:ph type="ftr" sz="quarter" idx="11"/>
          </p:nvPr>
        </p:nvSpPr>
        <p:spPr/>
        <p:txBody>
          <a:bodyPr/>
          <a:lstStyle/>
          <a:p>
            <a:endParaRPr lang="th-TH"/>
          </a:p>
        </p:txBody>
      </p:sp>
      <p:sp>
        <p:nvSpPr>
          <p:cNvPr id="6" name="Slide Number Placeholder 5"/>
          <p:cNvSpPr>
            <a:spLocks noGrp="1"/>
          </p:cNvSpPr>
          <p:nvPr>
            <p:ph type="sldNum" sz="quarter" idx="12"/>
          </p:nvPr>
        </p:nvSpPr>
        <p:spPr/>
        <p:txBody>
          <a:bodyPr/>
          <a:lstStyle/>
          <a:p>
            <a:fld id="{9F6169CC-049F-4992-85A4-38AFEFF7CBB0}" type="slidenum">
              <a:rPr lang="th-TH" smtClean="0"/>
              <a:t>‹#›</a:t>
            </a:fld>
            <a:endParaRPr lang="th-TH"/>
          </a:p>
        </p:txBody>
      </p:sp>
    </p:spTree>
    <p:extLst>
      <p:ext uri="{BB962C8B-B14F-4D97-AF65-F5344CB8AC3E}">
        <p14:creationId xmlns:p14="http://schemas.microsoft.com/office/powerpoint/2010/main" val="2093764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C43DF93-01CB-4918-AFAA-133987440D8D}" type="datetimeFigureOut">
              <a:rPr lang="th-TH" smtClean="0"/>
              <a:t>21/02/60</a:t>
            </a:fld>
            <a:endParaRPr lang="th-TH"/>
          </a:p>
        </p:txBody>
      </p:sp>
      <p:sp>
        <p:nvSpPr>
          <p:cNvPr id="5" name="Footer Placeholder 4"/>
          <p:cNvSpPr>
            <a:spLocks noGrp="1"/>
          </p:cNvSpPr>
          <p:nvPr>
            <p:ph type="ftr" sz="quarter" idx="11"/>
          </p:nvPr>
        </p:nvSpPr>
        <p:spPr/>
        <p:txBody>
          <a:bodyPr/>
          <a:lstStyle/>
          <a:p>
            <a:endParaRPr lang="th-TH"/>
          </a:p>
        </p:txBody>
      </p:sp>
      <p:sp>
        <p:nvSpPr>
          <p:cNvPr id="6" name="Slide Number Placeholder 5"/>
          <p:cNvSpPr>
            <a:spLocks noGrp="1"/>
          </p:cNvSpPr>
          <p:nvPr>
            <p:ph type="sldNum" sz="quarter" idx="12"/>
          </p:nvPr>
        </p:nvSpPr>
        <p:spPr/>
        <p:txBody>
          <a:bodyPr/>
          <a:lstStyle/>
          <a:p>
            <a:fld id="{9F6169CC-049F-4992-85A4-38AFEFF7CBB0}" type="slidenum">
              <a:rPr lang="th-TH" smtClean="0"/>
              <a:t>‹#›</a:t>
            </a:fld>
            <a:endParaRPr lang="th-TH"/>
          </a:p>
        </p:txBody>
      </p:sp>
    </p:spTree>
    <p:extLst>
      <p:ext uri="{BB962C8B-B14F-4D97-AF65-F5344CB8AC3E}">
        <p14:creationId xmlns:p14="http://schemas.microsoft.com/office/powerpoint/2010/main" val="3491350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0935" y="386255"/>
            <a:ext cx="2239015" cy="614817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13890" y="386255"/>
            <a:ext cx="6587247" cy="61481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C43DF93-01CB-4918-AFAA-133987440D8D}" type="datetimeFigureOut">
              <a:rPr lang="th-TH" smtClean="0"/>
              <a:t>21/02/60</a:t>
            </a:fld>
            <a:endParaRPr lang="th-TH"/>
          </a:p>
        </p:txBody>
      </p:sp>
      <p:sp>
        <p:nvSpPr>
          <p:cNvPr id="5" name="Footer Placeholder 4"/>
          <p:cNvSpPr>
            <a:spLocks noGrp="1"/>
          </p:cNvSpPr>
          <p:nvPr>
            <p:ph type="ftr" sz="quarter" idx="11"/>
          </p:nvPr>
        </p:nvSpPr>
        <p:spPr/>
        <p:txBody>
          <a:bodyPr/>
          <a:lstStyle/>
          <a:p>
            <a:endParaRPr lang="th-TH"/>
          </a:p>
        </p:txBody>
      </p:sp>
      <p:sp>
        <p:nvSpPr>
          <p:cNvPr id="6" name="Slide Number Placeholder 5"/>
          <p:cNvSpPr>
            <a:spLocks noGrp="1"/>
          </p:cNvSpPr>
          <p:nvPr>
            <p:ph type="sldNum" sz="quarter" idx="12"/>
          </p:nvPr>
        </p:nvSpPr>
        <p:spPr/>
        <p:txBody>
          <a:bodyPr/>
          <a:lstStyle/>
          <a:p>
            <a:fld id="{9F6169CC-049F-4992-85A4-38AFEFF7CBB0}" type="slidenum">
              <a:rPr lang="th-TH" smtClean="0"/>
              <a:t>‹#›</a:t>
            </a:fld>
            <a:endParaRPr lang="th-TH"/>
          </a:p>
        </p:txBody>
      </p:sp>
    </p:spTree>
    <p:extLst>
      <p:ext uri="{BB962C8B-B14F-4D97-AF65-F5344CB8AC3E}">
        <p14:creationId xmlns:p14="http://schemas.microsoft.com/office/powerpoint/2010/main" val="2679265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C43DF93-01CB-4918-AFAA-133987440D8D}" type="datetimeFigureOut">
              <a:rPr lang="th-TH" smtClean="0"/>
              <a:t>21/02/60</a:t>
            </a:fld>
            <a:endParaRPr lang="th-TH"/>
          </a:p>
        </p:txBody>
      </p:sp>
      <p:sp>
        <p:nvSpPr>
          <p:cNvPr id="5" name="Footer Placeholder 4"/>
          <p:cNvSpPr>
            <a:spLocks noGrp="1"/>
          </p:cNvSpPr>
          <p:nvPr>
            <p:ph type="ftr" sz="quarter" idx="11"/>
          </p:nvPr>
        </p:nvSpPr>
        <p:spPr/>
        <p:txBody>
          <a:bodyPr/>
          <a:lstStyle/>
          <a:p>
            <a:endParaRPr lang="th-TH"/>
          </a:p>
        </p:txBody>
      </p:sp>
      <p:sp>
        <p:nvSpPr>
          <p:cNvPr id="6" name="Slide Number Placeholder 5"/>
          <p:cNvSpPr>
            <a:spLocks noGrp="1"/>
          </p:cNvSpPr>
          <p:nvPr>
            <p:ph type="sldNum" sz="quarter" idx="12"/>
          </p:nvPr>
        </p:nvSpPr>
        <p:spPr/>
        <p:txBody>
          <a:bodyPr/>
          <a:lstStyle/>
          <a:p>
            <a:fld id="{9F6169CC-049F-4992-85A4-38AFEFF7CBB0}" type="slidenum">
              <a:rPr lang="th-TH" smtClean="0"/>
              <a:t>‹#›</a:t>
            </a:fld>
            <a:endParaRPr lang="th-TH"/>
          </a:p>
        </p:txBody>
      </p:sp>
    </p:spTree>
    <p:extLst>
      <p:ext uri="{BB962C8B-B14F-4D97-AF65-F5344CB8AC3E}">
        <p14:creationId xmlns:p14="http://schemas.microsoft.com/office/powerpoint/2010/main" val="31107986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8481" y="1808683"/>
            <a:ext cx="8956060" cy="3017826"/>
          </a:xfrm>
        </p:spPr>
        <p:txBody>
          <a:bodyPr anchor="b"/>
          <a:lstStyle>
            <a:lvl1pPr>
              <a:defRPr sz="6347"/>
            </a:lvl1pPr>
          </a:lstStyle>
          <a:p>
            <a:r>
              <a:rPr lang="en-US" smtClean="0"/>
              <a:t>Click to edit Master title style</a:t>
            </a:r>
            <a:endParaRPr lang="en-US" dirty="0"/>
          </a:p>
        </p:txBody>
      </p:sp>
      <p:sp>
        <p:nvSpPr>
          <p:cNvPr id="3" name="Text Placeholder 2"/>
          <p:cNvSpPr>
            <a:spLocks noGrp="1"/>
          </p:cNvSpPr>
          <p:nvPr>
            <p:ph type="body" idx="1"/>
          </p:nvPr>
        </p:nvSpPr>
        <p:spPr>
          <a:xfrm>
            <a:off x="708481" y="4855059"/>
            <a:ext cx="8956060" cy="1587003"/>
          </a:xfrm>
        </p:spPr>
        <p:txBody>
          <a:bodyPr/>
          <a:lstStyle>
            <a:lvl1pPr marL="0" indent="0">
              <a:buNone/>
              <a:defRPr sz="2539">
                <a:solidFill>
                  <a:schemeClr val="tx1"/>
                </a:solidFill>
              </a:defRPr>
            </a:lvl1pPr>
            <a:lvl2pPr marL="483672" indent="0">
              <a:buNone/>
              <a:defRPr sz="2116">
                <a:solidFill>
                  <a:schemeClr val="tx1">
                    <a:tint val="75000"/>
                  </a:schemeClr>
                </a:solidFill>
              </a:defRPr>
            </a:lvl2pPr>
            <a:lvl3pPr marL="967344" indent="0">
              <a:buNone/>
              <a:defRPr sz="1904">
                <a:solidFill>
                  <a:schemeClr val="tx1">
                    <a:tint val="75000"/>
                  </a:schemeClr>
                </a:solidFill>
              </a:defRPr>
            </a:lvl3pPr>
            <a:lvl4pPr marL="1451016" indent="0">
              <a:buNone/>
              <a:defRPr sz="1693">
                <a:solidFill>
                  <a:schemeClr val="tx1">
                    <a:tint val="75000"/>
                  </a:schemeClr>
                </a:solidFill>
              </a:defRPr>
            </a:lvl4pPr>
            <a:lvl5pPr marL="1934688" indent="0">
              <a:buNone/>
              <a:defRPr sz="1693">
                <a:solidFill>
                  <a:schemeClr val="tx1">
                    <a:tint val="75000"/>
                  </a:schemeClr>
                </a:solidFill>
              </a:defRPr>
            </a:lvl5pPr>
            <a:lvl6pPr marL="2418359" indent="0">
              <a:buNone/>
              <a:defRPr sz="1693">
                <a:solidFill>
                  <a:schemeClr val="tx1">
                    <a:tint val="75000"/>
                  </a:schemeClr>
                </a:solidFill>
              </a:defRPr>
            </a:lvl6pPr>
            <a:lvl7pPr marL="2902031" indent="0">
              <a:buNone/>
              <a:defRPr sz="1693">
                <a:solidFill>
                  <a:schemeClr val="tx1">
                    <a:tint val="75000"/>
                  </a:schemeClr>
                </a:solidFill>
              </a:defRPr>
            </a:lvl7pPr>
            <a:lvl8pPr marL="3385703" indent="0">
              <a:buNone/>
              <a:defRPr sz="1693">
                <a:solidFill>
                  <a:schemeClr val="tx1">
                    <a:tint val="75000"/>
                  </a:schemeClr>
                </a:solidFill>
              </a:defRPr>
            </a:lvl8pPr>
            <a:lvl9pPr marL="3869375" indent="0">
              <a:buNone/>
              <a:defRPr sz="169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C43DF93-01CB-4918-AFAA-133987440D8D}" type="datetimeFigureOut">
              <a:rPr lang="th-TH" smtClean="0"/>
              <a:t>21/02/60</a:t>
            </a:fld>
            <a:endParaRPr lang="th-TH"/>
          </a:p>
        </p:txBody>
      </p:sp>
      <p:sp>
        <p:nvSpPr>
          <p:cNvPr id="5" name="Footer Placeholder 4"/>
          <p:cNvSpPr>
            <a:spLocks noGrp="1"/>
          </p:cNvSpPr>
          <p:nvPr>
            <p:ph type="ftr" sz="quarter" idx="11"/>
          </p:nvPr>
        </p:nvSpPr>
        <p:spPr/>
        <p:txBody>
          <a:bodyPr/>
          <a:lstStyle/>
          <a:p>
            <a:endParaRPr lang="th-TH"/>
          </a:p>
        </p:txBody>
      </p:sp>
      <p:sp>
        <p:nvSpPr>
          <p:cNvPr id="6" name="Slide Number Placeholder 5"/>
          <p:cNvSpPr>
            <a:spLocks noGrp="1"/>
          </p:cNvSpPr>
          <p:nvPr>
            <p:ph type="sldNum" sz="quarter" idx="12"/>
          </p:nvPr>
        </p:nvSpPr>
        <p:spPr/>
        <p:txBody>
          <a:bodyPr/>
          <a:lstStyle/>
          <a:p>
            <a:fld id="{9F6169CC-049F-4992-85A4-38AFEFF7CBB0}" type="slidenum">
              <a:rPr lang="th-TH" smtClean="0"/>
              <a:t>‹#›</a:t>
            </a:fld>
            <a:endParaRPr lang="th-TH"/>
          </a:p>
        </p:txBody>
      </p:sp>
    </p:spTree>
    <p:extLst>
      <p:ext uri="{BB962C8B-B14F-4D97-AF65-F5344CB8AC3E}">
        <p14:creationId xmlns:p14="http://schemas.microsoft.com/office/powerpoint/2010/main" val="19510308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713889" y="1931274"/>
            <a:ext cx="4413131" cy="460315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256818" y="1931274"/>
            <a:ext cx="4413131" cy="460315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C43DF93-01CB-4918-AFAA-133987440D8D}" type="datetimeFigureOut">
              <a:rPr lang="th-TH" smtClean="0"/>
              <a:t>21/02/60</a:t>
            </a:fld>
            <a:endParaRPr lang="th-TH"/>
          </a:p>
        </p:txBody>
      </p:sp>
      <p:sp>
        <p:nvSpPr>
          <p:cNvPr id="6" name="Footer Placeholder 5"/>
          <p:cNvSpPr>
            <a:spLocks noGrp="1"/>
          </p:cNvSpPr>
          <p:nvPr>
            <p:ph type="ftr" sz="quarter" idx="11"/>
          </p:nvPr>
        </p:nvSpPr>
        <p:spPr/>
        <p:txBody>
          <a:bodyPr/>
          <a:lstStyle/>
          <a:p>
            <a:endParaRPr lang="th-TH"/>
          </a:p>
        </p:txBody>
      </p:sp>
      <p:sp>
        <p:nvSpPr>
          <p:cNvPr id="7" name="Slide Number Placeholder 6"/>
          <p:cNvSpPr>
            <a:spLocks noGrp="1"/>
          </p:cNvSpPr>
          <p:nvPr>
            <p:ph type="sldNum" sz="quarter" idx="12"/>
          </p:nvPr>
        </p:nvSpPr>
        <p:spPr/>
        <p:txBody>
          <a:bodyPr/>
          <a:lstStyle/>
          <a:p>
            <a:fld id="{9F6169CC-049F-4992-85A4-38AFEFF7CBB0}" type="slidenum">
              <a:rPr lang="th-TH" smtClean="0"/>
              <a:t>‹#›</a:t>
            </a:fld>
            <a:endParaRPr lang="th-TH"/>
          </a:p>
        </p:txBody>
      </p:sp>
    </p:spTree>
    <p:extLst>
      <p:ext uri="{BB962C8B-B14F-4D97-AF65-F5344CB8AC3E}">
        <p14:creationId xmlns:p14="http://schemas.microsoft.com/office/powerpoint/2010/main" val="2484677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5241" y="386256"/>
            <a:ext cx="8956060" cy="1402274"/>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715242" y="1778453"/>
            <a:ext cx="4392850" cy="871592"/>
          </a:xfrm>
        </p:spPr>
        <p:txBody>
          <a:bodyPr anchor="b"/>
          <a:lstStyle>
            <a:lvl1pPr marL="0" indent="0">
              <a:buNone/>
              <a:defRPr sz="2539" b="1"/>
            </a:lvl1pPr>
            <a:lvl2pPr marL="483672" indent="0">
              <a:buNone/>
              <a:defRPr sz="2116" b="1"/>
            </a:lvl2pPr>
            <a:lvl3pPr marL="967344" indent="0">
              <a:buNone/>
              <a:defRPr sz="1904" b="1"/>
            </a:lvl3pPr>
            <a:lvl4pPr marL="1451016" indent="0">
              <a:buNone/>
              <a:defRPr sz="1693" b="1"/>
            </a:lvl4pPr>
            <a:lvl5pPr marL="1934688" indent="0">
              <a:buNone/>
              <a:defRPr sz="1693" b="1"/>
            </a:lvl5pPr>
            <a:lvl6pPr marL="2418359" indent="0">
              <a:buNone/>
              <a:defRPr sz="1693" b="1"/>
            </a:lvl6pPr>
            <a:lvl7pPr marL="2902031" indent="0">
              <a:buNone/>
              <a:defRPr sz="1693" b="1"/>
            </a:lvl7pPr>
            <a:lvl8pPr marL="3385703" indent="0">
              <a:buNone/>
              <a:defRPr sz="1693" b="1"/>
            </a:lvl8pPr>
            <a:lvl9pPr marL="3869375" indent="0">
              <a:buNone/>
              <a:defRPr sz="1693" b="1"/>
            </a:lvl9pPr>
          </a:lstStyle>
          <a:p>
            <a:pPr lvl="0"/>
            <a:r>
              <a:rPr lang="en-US" smtClean="0"/>
              <a:t>Click to edit Master text styles</a:t>
            </a:r>
          </a:p>
        </p:txBody>
      </p:sp>
      <p:sp>
        <p:nvSpPr>
          <p:cNvPr id="4" name="Content Placeholder 3"/>
          <p:cNvSpPr>
            <a:spLocks noGrp="1"/>
          </p:cNvSpPr>
          <p:nvPr>
            <p:ph sz="half" idx="2"/>
          </p:nvPr>
        </p:nvSpPr>
        <p:spPr>
          <a:xfrm>
            <a:off x="715242" y="2650045"/>
            <a:ext cx="4392850" cy="389781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256818" y="1778453"/>
            <a:ext cx="4414484" cy="871592"/>
          </a:xfrm>
        </p:spPr>
        <p:txBody>
          <a:bodyPr anchor="b"/>
          <a:lstStyle>
            <a:lvl1pPr marL="0" indent="0">
              <a:buNone/>
              <a:defRPr sz="2539" b="1"/>
            </a:lvl1pPr>
            <a:lvl2pPr marL="483672" indent="0">
              <a:buNone/>
              <a:defRPr sz="2116" b="1"/>
            </a:lvl2pPr>
            <a:lvl3pPr marL="967344" indent="0">
              <a:buNone/>
              <a:defRPr sz="1904" b="1"/>
            </a:lvl3pPr>
            <a:lvl4pPr marL="1451016" indent="0">
              <a:buNone/>
              <a:defRPr sz="1693" b="1"/>
            </a:lvl4pPr>
            <a:lvl5pPr marL="1934688" indent="0">
              <a:buNone/>
              <a:defRPr sz="1693" b="1"/>
            </a:lvl5pPr>
            <a:lvl6pPr marL="2418359" indent="0">
              <a:buNone/>
              <a:defRPr sz="1693" b="1"/>
            </a:lvl6pPr>
            <a:lvl7pPr marL="2902031" indent="0">
              <a:buNone/>
              <a:defRPr sz="1693" b="1"/>
            </a:lvl7pPr>
            <a:lvl8pPr marL="3385703" indent="0">
              <a:buNone/>
              <a:defRPr sz="1693" b="1"/>
            </a:lvl8pPr>
            <a:lvl9pPr marL="3869375" indent="0">
              <a:buNone/>
              <a:defRPr sz="1693" b="1"/>
            </a:lvl9pPr>
          </a:lstStyle>
          <a:p>
            <a:pPr lvl="0"/>
            <a:r>
              <a:rPr lang="en-US" smtClean="0"/>
              <a:t>Click to edit Master text styles</a:t>
            </a:r>
          </a:p>
        </p:txBody>
      </p:sp>
      <p:sp>
        <p:nvSpPr>
          <p:cNvPr id="6" name="Content Placeholder 5"/>
          <p:cNvSpPr>
            <a:spLocks noGrp="1"/>
          </p:cNvSpPr>
          <p:nvPr>
            <p:ph sz="quarter" idx="4"/>
          </p:nvPr>
        </p:nvSpPr>
        <p:spPr>
          <a:xfrm>
            <a:off x="5256818" y="2650045"/>
            <a:ext cx="4414484" cy="389781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C43DF93-01CB-4918-AFAA-133987440D8D}" type="datetimeFigureOut">
              <a:rPr lang="th-TH" smtClean="0"/>
              <a:t>21/02/60</a:t>
            </a:fld>
            <a:endParaRPr lang="th-TH"/>
          </a:p>
        </p:txBody>
      </p:sp>
      <p:sp>
        <p:nvSpPr>
          <p:cNvPr id="8" name="Footer Placeholder 7"/>
          <p:cNvSpPr>
            <a:spLocks noGrp="1"/>
          </p:cNvSpPr>
          <p:nvPr>
            <p:ph type="ftr" sz="quarter" idx="11"/>
          </p:nvPr>
        </p:nvSpPr>
        <p:spPr/>
        <p:txBody>
          <a:bodyPr/>
          <a:lstStyle/>
          <a:p>
            <a:endParaRPr lang="th-TH"/>
          </a:p>
        </p:txBody>
      </p:sp>
      <p:sp>
        <p:nvSpPr>
          <p:cNvPr id="9" name="Slide Number Placeholder 8"/>
          <p:cNvSpPr>
            <a:spLocks noGrp="1"/>
          </p:cNvSpPr>
          <p:nvPr>
            <p:ph type="sldNum" sz="quarter" idx="12"/>
          </p:nvPr>
        </p:nvSpPr>
        <p:spPr/>
        <p:txBody>
          <a:bodyPr/>
          <a:lstStyle/>
          <a:p>
            <a:fld id="{9F6169CC-049F-4992-85A4-38AFEFF7CBB0}" type="slidenum">
              <a:rPr lang="th-TH" smtClean="0"/>
              <a:t>‹#›</a:t>
            </a:fld>
            <a:endParaRPr lang="th-TH"/>
          </a:p>
        </p:txBody>
      </p:sp>
    </p:spTree>
    <p:extLst>
      <p:ext uri="{BB962C8B-B14F-4D97-AF65-F5344CB8AC3E}">
        <p14:creationId xmlns:p14="http://schemas.microsoft.com/office/powerpoint/2010/main" val="1655259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C43DF93-01CB-4918-AFAA-133987440D8D}" type="datetimeFigureOut">
              <a:rPr lang="th-TH" smtClean="0"/>
              <a:t>21/02/60</a:t>
            </a:fld>
            <a:endParaRPr lang="th-TH"/>
          </a:p>
        </p:txBody>
      </p:sp>
      <p:sp>
        <p:nvSpPr>
          <p:cNvPr id="4" name="Footer Placeholder 3"/>
          <p:cNvSpPr>
            <a:spLocks noGrp="1"/>
          </p:cNvSpPr>
          <p:nvPr>
            <p:ph type="ftr" sz="quarter" idx="11"/>
          </p:nvPr>
        </p:nvSpPr>
        <p:spPr/>
        <p:txBody>
          <a:bodyPr/>
          <a:lstStyle/>
          <a:p>
            <a:endParaRPr lang="th-TH"/>
          </a:p>
        </p:txBody>
      </p:sp>
      <p:sp>
        <p:nvSpPr>
          <p:cNvPr id="5" name="Slide Number Placeholder 4"/>
          <p:cNvSpPr>
            <a:spLocks noGrp="1"/>
          </p:cNvSpPr>
          <p:nvPr>
            <p:ph type="sldNum" sz="quarter" idx="12"/>
          </p:nvPr>
        </p:nvSpPr>
        <p:spPr/>
        <p:txBody>
          <a:bodyPr/>
          <a:lstStyle/>
          <a:p>
            <a:fld id="{9F6169CC-049F-4992-85A4-38AFEFF7CBB0}" type="slidenum">
              <a:rPr lang="th-TH" smtClean="0"/>
              <a:t>‹#›</a:t>
            </a:fld>
            <a:endParaRPr lang="th-TH"/>
          </a:p>
        </p:txBody>
      </p:sp>
    </p:spTree>
    <p:extLst>
      <p:ext uri="{BB962C8B-B14F-4D97-AF65-F5344CB8AC3E}">
        <p14:creationId xmlns:p14="http://schemas.microsoft.com/office/powerpoint/2010/main" val="28007644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43DF93-01CB-4918-AFAA-133987440D8D}" type="datetimeFigureOut">
              <a:rPr lang="th-TH" smtClean="0"/>
              <a:t>21/02/60</a:t>
            </a:fld>
            <a:endParaRPr lang="th-TH"/>
          </a:p>
        </p:txBody>
      </p:sp>
      <p:sp>
        <p:nvSpPr>
          <p:cNvPr id="3" name="Footer Placeholder 2"/>
          <p:cNvSpPr>
            <a:spLocks noGrp="1"/>
          </p:cNvSpPr>
          <p:nvPr>
            <p:ph type="ftr" sz="quarter" idx="11"/>
          </p:nvPr>
        </p:nvSpPr>
        <p:spPr/>
        <p:txBody>
          <a:bodyPr/>
          <a:lstStyle/>
          <a:p>
            <a:endParaRPr lang="th-TH"/>
          </a:p>
        </p:txBody>
      </p:sp>
      <p:sp>
        <p:nvSpPr>
          <p:cNvPr id="4" name="Slide Number Placeholder 3"/>
          <p:cNvSpPr>
            <a:spLocks noGrp="1"/>
          </p:cNvSpPr>
          <p:nvPr>
            <p:ph type="sldNum" sz="quarter" idx="12"/>
          </p:nvPr>
        </p:nvSpPr>
        <p:spPr/>
        <p:txBody>
          <a:bodyPr/>
          <a:lstStyle/>
          <a:p>
            <a:fld id="{9F6169CC-049F-4992-85A4-38AFEFF7CBB0}" type="slidenum">
              <a:rPr lang="th-TH" smtClean="0"/>
              <a:t>‹#›</a:t>
            </a:fld>
            <a:endParaRPr lang="th-TH"/>
          </a:p>
        </p:txBody>
      </p:sp>
    </p:spTree>
    <p:extLst>
      <p:ext uri="{BB962C8B-B14F-4D97-AF65-F5344CB8AC3E}">
        <p14:creationId xmlns:p14="http://schemas.microsoft.com/office/powerpoint/2010/main" val="3366146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5241" y="483658"/>
            <a:ext cx="3349058" cy="1692804"/>
          </a:xfrm>
        </p:spPr>
        <p:txBody>
          <a:bodyPr anchor="b"/>
          <a:lstStyle>
            <a:lvl1pPr>
              <a:defRPr sz="3385"/>
            </a:lvl1pPr>
          </a:lstStyle>
          <a:p>
            <a:r>
              <a:rPr lang="en-US" smtClean="0"/>
              <a:t>Click to edit Master title style</a:t>
            </a:r>
            <a:endParaRPr lang="en-US" dirty="0"/>
          </a:p>
        </p:txBody>
      </p:sp>
      <p:sp>
        <p:nvSpPr>
          <p:cNvPr id="3" name="Content Placeholder 2"/>
          <p:cNvSpPr>
            <a:spLocks noGrp="1"/>
          </p:cNvSpPr>
          <p:nvPr>
            <p:ph idx="1"/>
          </p:nvPr>
        </p:nvSpPr>
        <p:spPr>
          <a:xfrm>
            <a:off x="4414484" y="1044569"/>
            <a:ext cx="5256818" cy="5155663"/>
          </a:xfrm>
        </p:spPr>
        <p:txBody>
          <a:bodyPr/>
          <a:lstStyle>
            <a:lvl1pPr>
              <a:defRPr sz="3385"/>
            </a:lvl1pPr>
            <a:lvl2pPr>
              <a:defRPr sz="2962"/>
            </a:lvl2pPr>
            <a:lvl3pPr>
              <a:defRPr sz="2539"/>
            </a:lvl3pPr>
            <a:lvl4pPr>
              <a:defRPr sz="2116"/>
            </a:lvl4pPr>
            <a:lvl5pPr>
              <a:defRPr sz="2116"/>
            </a:lvl5pPr>
            <a:lvl6pPr>
              <a:defRPr sz="2116"/>
            </a:lvl6pPr>
            <a:lvl7pPr>
              <a:defRPr sz="2116"/>
            </a:lvl7pPr>
            <a:lvl8pPr>
              <a:defRPr sz="2116"/>
            </a:lvl8pPr>
            <a:lvl9pPr>
              <a:defRPr sz="211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15241" y="2176463"/>
            <a:ext cx="3349058" cy="4032166"/>
          </a:xfrm>
        </p:spPr>
        <p:txBody>
          <a:bodyPr/>
          <a:lstStyle>
            <a:lvl1pPr marL="0" indent="0">
              <a:buNone/>
              <a:defRPr sz="1693"/>
            </a:lvl1pPr>
            <a:lvl2pPr marL="483672" indent="0">
              <a:buNone/>
              <a:defRPr sz="1481"/>
            </a:lvl2pPr>
            <a:lvl3pPr marL="967344" indent="0">
              <a:buNone/>
              <a:defRPr sz="1269"/>
            </a:lvl3pPr>
            <a:lvl4pPr marL="1451016" indent="0">
              <a:buNone/>
              <a:defRPr sz="1058"/>
            </a:lvl4pPr>
            <a:lvl5pPr marL="1934688" indent="0">
              <a:buNone/>
              <a:defRPr sz="1058"/>
            </a:lvl5pPr>
            <a:lvl6pPr marL="2418359" indent="0">
              <a:buNone/>
              <a:defRPr sz="1058"/>
            </a:lvl6pPr>
            <a:lvl7pPr marL="2902031" indent="0">
              <a:buNone/>
              <a:defRPr sz="1058"/>
            </a:lvl7pPr>
            <a:lvl8pPr marL="3385703" indent="0">
              <a:buNone/>
              <a:defRPr sz="1058"/>
            </a:lvl8pPr>
            <a:lvl9pPr marL="3869375" indent="0">
              <a:buNone/>
              <a:defRPr sz="1058"/>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43DF93-01CB-4918-AFAA-133987440D8D}" type="datetimeFigureOut">
              <a:rPr lang="th-TH" smtClean="0"/>
              <a:t>21/02/60</a:t>
            </a:fld>
            <a:endParaRPr lang="th-TH"/>
          </a:p>
        </p:txBody>
      </p:sp>
      <p:sp>
        <p:nvSpPr>
          <p:cNvPr id="6" name="Footer Placeholder 5"/>
          <p:cNvSpPr>
            <a:spLocks noGrp="1"/>
          </p:cNvSpPr>
          <p:nvPr>
            <p:ph type="ftr" sz="quarter" idx="11"/>
          </p:nvPr>
        </p:nvSpPr>
        <p:spPr/>
        <p:txBody>
          <a:bodyPr/>
          <a:lstStyle/>
          <a:p>
            <a:endParaRPr lang="th-TH"/>
          </a:p>
        </p:txBody>
      </p:sp>
      <p:sp>
        <p:nvSpPr>
          <p:cNvPr id="7" name="Slide Number Placeholder 6"/>
          <p:cNvSpPr>
            <a:spLocks noGrp="1"/>
          </p:cNvSpPr>
          <p:nvPr>
            <p:ph type="sldNum" sz="quarter" idx="12"/>
          </p:nvPr>
        </p:nvSpPr>
        <p:spPr/>
        <p:txBody>
          <a:bodyPr/>
          <a:lstStyle/>
          <a:p>
            <a:fld id="{9F6169CC-049F-4992-85A4-38AFEFF7CBB0}" type="slidenum">
              <a:rPr lang="th-TH" smtClean="0"/>
              <a:t>‹#›</a:t>
            </a:fld>
            <a:endParaRPr lang="th-TH"/>
          </a:p>
        </p:txBody>
      </p:sp>
    </p:spTree>
    <p:extLst>
      <p:ext uri="{BB962C8B-B14F-4D97-AF65-F5344CB8AC3E}">
        <p14:creationId xmlns:p14="http://schemas.microsoft.com/office/powerpoint/2010/main" val="14085672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5241" y="483658"/>
            <a:ext cx="3349058" cy="1692804"/>
          </a:xfrm>
        </p:spPr>
        <p:txBody>
          <a:bodyPr anchor="b"/>
          <a:lstStyle>
            <a:lvl1pPr>
              <a:defRPr sz="3385"/>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414484" y="1044569"/>
            <a:ext cx="5256818" cy="5155663"/>
          </a:xfrm>
        </p:spPr>
        <p:txBody>
          <a:bodyPr anchor="t"/>
          <a:lstStyle>
            <a:lvl1pPr marL="0" indent="0">
              <a:buNone/>
              <a:defRPr sz="3385"/>
            </a:lvl1pPr>
            <a:lvl2pPr marL="483672" indent="0">
              <a:buNone/>
              <a:defRPr sz="2962"/>
            </a:lvl2pPr>
            <a:lvl3pPr marL="967344" indent="0">
              <a:buNone/>
              <a:defRPr sz="2539"/>
            </a:lvl3pPr>
            <a:lvl4pPr marL="1451016" indent="0">
              <a:buNone/>
              <a:defRPr sz="2116"/>
            </a:lvl4pPr>
            <a:lvl5pPr marL="1934688" indent="0">
              <a:buNone/>
              <a:defRPr sz="2116"/>
            </a:lvl5pPr>
            <a:lvl6pPr marL="2418359" indent="0">
              <a:buNone/>
              <a:defRPr sz="2116"/>
            </a:lvl6pPr>
            <a:lvl7pPr marL="2902031" indent="0">
              <a:buNone/>
              <a:defRPr sz="2116"/>
            </a:lvl7pPr>
            <a:lvl8pPr marL="3385703" indent="0">
              <a:buNone/>
              <a:defRPr sz="2116"/>
            </a:lvl8pPr>
            <a:lvl9pPr marL="3869375" indent="0">
              <a:buNone/>
              <a:defRPr sz="2116"/>
            </a:lvl9pPr>
          </a:lstStyle>
          <a:p>
            <a:r>
              <a:rPr lang="en-US" smtClean="0"/>
              <a:t>Click icon to add picture</a:t>
            </a:r>
            <a:endParaRPr lang="en-US" dirty="0"/>
          </a:p>
        </p:txBody>
      </p:sp>
      <p:sp>
        <p:nvSpPr>
          <p:cNvPr id="4" name="Text Placeholder 3"/>
          <p:cNvSpPr>
            <a:spLocks noGrp="1"/>
          </p:cNvSpPr>
          <p:nvPr>
            <p:ph type="body" sz="half" idx="2"/>
          </p:nvPr>
        </p:nvSpPr>
        <p:spPr>
          <a:xfrm>
            <a:off x="715241" y="2176463"/>
            <a:ext cx="3349058" cy="4032166"/>
          </a:xfrm>
        </p:spPr>
        <p:txBody>
          <a:bodyPr/>
          <a:lstStyle>
            <a:lvl1pPr marL="0" indent="0">
              <a:buNone/>
              <a:defRPr sz="1693"/>
            </a:lvl1pPr>
            <a:lvl2pPr marL="483672" indent="0">
              <a:buNone/>
              <a:defRPr sz="1481"/>
            </a:lvl2pPr>
            <a:lvl3pPr marL="967344" indent="0">
              <a:buNone/>
              <a:defRPr sz="1269"/>
            </a:lvl3pPr>
            <a:lvl4pPr marL="1451016" indent="0">
              <a:buNone/>
              <a:defRPr sz="1058"/>
            </a:lvl4pPr>
            <a:lvl5pPr marL="1934688" indent="0">
              <a:buNone/>
              <a:defRPr sz="1058"/>
            </a:lvl5pPr>
            <a:lvl6pPr marL="2418359" indent="0">
              <a:buNone/>
              <a:defRPr sz="1058"/>
            </a:lvl6pPr>
            <a:lvl7pPr marL="2902031" indent="0">
              <a:buNone/>
              <a:defRPr sz="1058"/>
            </a:lvl7pPr>
            <a:lvl8pPr marL="3385703" indent="0">
              <a:buNone/>
              <a:defRPr sz="1058"/>
            </a:lvl8pPr>
            <a:lvl9pPr marL="3869375" indent="0">
              <a:buNone/>
              <a:defRPr sz="1058"/>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43DF93-01CB-4918-AFAA-133987440D8D}" type="datetimeFigureOut">
              <a:rPr lang="th-TH" smtClean="0"/>
              <a:t>21/02/60</a:t>
            </a:fld>
            <a:endParaRPr lang="th-TH"/>
          </a:p>
        </p:txBody>
      </p:sp>
      <p:sp>
        <p:nvSpPr>
          <p:cNvPr id="6" name="Footer Placeholder 5"/>
          <p:cNvSpPr>
            <a:spLocks noGrp="1"/>
          </p:cNvSpPr>
          <p:nvPr>
            <p:ph type="ftr" sz="quarter" idx="11"/>
          </p:nvPr>
        </p:nvSpPr>
        <p:spPr/>
        <p:txBody>
          <a:bodyPr/>
          <a:lstStyle/>
          <a:p>
            <a:endParaRPr lang="th-TH"/>
          </a:p>
        </p:txBody>
      </p:sp>
      <p:sp>
        <p:nvSpPr>
          <p:cNvPr id="7" name="Slide Number Placeholder 6"/>
          <p:cNvSpPr>
            <a:spLocks noGrp="1"/>
          </p:cNvSpPr>
          <p:nvPr>
            <p:ph type="sldNum" sz="quarter" idx="12"/>
          </p:nvPr>
        </p:nvSpPr>
        <p:spPr/>
        <p:txBody>
          <a:bodyPr/>
          <a:lstStyle/>
          <a:p>
            <a:fld id="{9F6169CC-049F-4992-85A4-38AFEFF7CBB0}" type="slidenum">
              <a:rPr lang="th-TH" smtClean="0"/>
              <a:t>‹#›</a:t>
            </a:fld>
            <a:endParaRPr lang="th-TH"/>
          </a:p>
        </p:txBody>
      </p:sp>
    </p:spTree>
    <p:extLst>
      <p:ext uri="{BB962C8B-B14F-4D97-AF65-F5344CB8AC3E}">
        <p14:creationId xmlns:p14="http://schemas.microsoft.com/office/powerpoint/2010/main" val="1612510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13889" y="386256"/>
            <a:ext cx="8956060" cy="1402274"/>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13889" y="1931274"/>
            <a:ext cx="8956060" cy="460315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13889" y="6724196"/>
            <a:ext cx="2336364" cy="386255"/>
          </a:xfrm>
          <a:prstGeom prst="rect">
            <a:avLst/>
          </a:prstGeom>
        </p:spPr>
        <p:txBody>
          <a:bodyPr vert="horz" lIns="91440" tIns="45720" rIns="91440" bIns="45720" rtlCol="0" anchor="ctr"/>
          <a:lstStyle>
            <a:lvl1pPr algn="l">
              <a:defRPr sz="1269">
                <a:solidFill>
                  <a:schemeClr val="tx1">
                    <a:tint val="75000"/>
                  </a:schemeClr>
                </a:solidFill>
              </a:defRPr>
            </a:lvl1pPr>
          </a:lstStyle>
          <a:p>
            <a:fld id="{9C43DF93-01CB-4918-AFAA-133987440D8D}" type="datetimeFigureOut">
              <a:rPr lang="th-TH" smtClean="0"/>
              <a:t>21/02/60</a:t>
            </a:fld>
            <a:endParaRPr lang="th-TH"/>
          </a:p>
        </p:txBody>
      </p:sp>
      <p:sp>
        <p:nvSpPr>
          <p:cNvPr id="5" name="Footer Placeholder 4"/>
          <p:cNvSpPr>
            <a:spLocks noGrp="1"/>
          </p:cNvSpPr>
          <p:nvPr>
            <p:ph type="ftr" sz="quarter" idx="3"/>
          </p:nvPr>
        </p:nvSpPr>
        <p:spPr>
          <a:xfrm>
            <a:off x="3439647" y="6724196"/>
            <a:ext cx="3504545" cy="386255"/>
          </a:xfrm>
          <a:prstGeom prst="rect">
            <a:avLst/>
          </a:prstGeom>
        </p:spPr>
        <p:txBody>
          <a:bodyPr vert="horz" lIns="91440" tIns="45720" rIns="91440" bIns="45720" rtlCol="0" anchor="ctr"/>
          <a:lstStyle>
            <a:lvl1pPr algn="ctr">
              <a:defRPr sz="1269">
                <a:solidFill>
                  <a:schemeClr val="tx1">
                    <a:tint val="75000"/>
                  </a:schemeClr>
                </a:solidFill>
              </a:defRPr>
            </a:lvl1pPr>
          </a:lstStyle>
          <a:p>
            <a:endParaRPr lang="th-TH"/>
          </a:p>
        </p:txBody>
      </p:sp>
      <p:sp>
        <p:nvSpPr>
          <p:cNvPr id="6" name="Slide Number Placeholder 5"/>
          <p:cNvSpPr>
            <a:spLocks noGrp="1"/>
          </p:cNvSpPr>
          <p:nvPr>
            <p:ph type="sldNum" sz="quarter" idx="4"/>
          </p:nvPr>
        </p:nvSpPr>
        <p:spPr>
          <a:xfrm>
            <a:off x="7333585" y="6724196"/>
            <a:ext cx="2336364" cy="386255"/>
          </a:xfrm>
          <a:prstGeom prst="rect">
            <a:avLst/>
          </a:prstGeom>
        </p:spPr>
        <p:txBody>
          <a:bodyPr vert="horz" lIns="91440" tIns="45720" rIns="91440" bIns="45720" rtlCol="0" anchor="ctr"/>
          <a:lstStyle>
            <a:lvl1pPr algn="r">
              <a:defRPr sz="1269">
                <a:solidFill>
                  <a:schemeClr val="tx1">
                    <a:tint val="75000"/>
                  </a:schemeClr>
                </a:solidFill>
              </a:defRPr>
            </a:lvl1pPr>
          </a:lstStyle>
          <a:p>
            <a:fld id="{9F6169CC-049F-4992-85A4-38AFEFF7CBB0}" type="slidenum">
              <a:rPr lang="th-TH" smtClean="0"/>
              <a:t>‹#›</a:t>
            </a:fld>
            <a:endParaRPr lang="th-TH"/>
          </a:p>
        </p:txBody>
      </p:sp>
    </p:spTree>
    <p:extLst>
      <p:ext uri="{BB962C8B-B14F-4D97-AF65-F5344CB8AC3E}">
        <p14:creationId xmlns:p14="http://schemas.microsoft.com/office/powerpoint/2010/main" val="182041034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67344" rtl="0" eaLnBrk="1" latinLnBrk="0" hangingPunct="1">
        <a:lnSpc>
          <a:spcPct val="90000"/>
        </a:lnSpc>
        <a:spcBef>
          <a:spcPct val="0"/>
        </a:spcBef>
        <a:buNone/>
        <a:defRPr sz="4655" kern="1200">
          <a:solidFill>
            <a:schemeClr val="tx1"/>
          </a:solidFill>
          <a:latin typeface="+mj-lt"/>
          <a:ea typeface="+mj-ea"/>
          <a:cs typeface="+mj-cs"/>
        </a:defRPr>
      </a:lvl1pPr>
    </p:titleStyle>
    <p:bodyStyle>
      <a:lvl1pPr marL="241836" indent="-241836" algn="l" defTabSz="967344" rtl="0" eaLnBrk="1" latinLnBrk="0" hangingPunct="1">
        <a:lnSpc>
          <a:spcPct val="90000"/>
        </a:lnSpc>
        <a:spcBef>
          <a:spcPts val="1058"/>
        </a:spcBef>
        <a:buFont typeface="Arial" panose="020B0604020202020204" pitchFamily="34" charset="0"/>
        <a:buChar char="•"/>
        <a:defRPr sz="2962" kern="1200">
          <a:solidFill>
            <a:schemeClr val="tx1"/>
          </a:solidFill>
          <a:latin typeface="+mn-lt"/>
          <a:ea typeface="+mn-ea"/>
          <a:cs typeface="+mn-cs"/>
        </a:defRPr>
      </a:lvl1pPr>
      <a:lvl2pPr marL="725508" indent="-241836" algn="l" defTabSz="967344" rtl="0" eaLnBrk="1" latinLnBrk="0" hangingPunct="1">
        <a:lnSpc>
          <a:spcPct val="90000"/>
        </a:lnSpc>
        <a:spcBef>
          <a:spcPts val="529"/>
        </a:spcBef>
        <a:buFont typeface="Arial" panose="020B0604020202020204" pitchFamily="34" charset="0"/>
        <a:buChar char="•"/>
        <a:defRPr sz="2539" kern="1200">
          <a:solidFill>
            <a:schemeClr val="tx1"/>
          </a:solidFill>
          <a:latin typeface="+mn-lt"/>
          <a:ea typeface="+mn-ea"/>
          <a:cs typeface="+mn-cs"/>
        </a:defRPr>
      </a:lvl2pPr>
      <a:lvl3pPr marL="1209180" indent="-241836" algn="l" defTabSz="967344" rtl="0" eaLnBrk="1" latinLnBrk="0" hangingPunct="1">
        <a:lnSpc>
          <a:spcPct val="90000"/>
        </a:lnSpc>
        <a:spcBef>
          <a:spcPts val="529"/>
        </a:spcBef>
        <a:buFont typeface="Arial" panose="020B0604020202020204" pitchFamily="34" charset="0"/>
        <a:buChar char="•"/>
        <a:defRPr sz="2116" kern="1200">
          <a:solidFill>
            <a:schemeClr val="tx1"/>
          </a:solidFill>
          <a:latin typeface="+mn-lt"/>
          <a:ea typeface="+mn-ea"/>
          <a:cs typeface="+mn-cs"/>
        </a:defRPr>
      </a:lvl3pPr>
      <a:lvl4pPr marL="1692852" indent="-241836" algn="l" defTabSz="967344"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4pPr>
      <a:lvl5pPr marL="2176523" indent="-241836" algn="l" defTabSz="967344"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5pPr>
      <a:lvl6pPr marL="2660195" indent="-241836" algn="l" defTabSz="967344"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6pPr>
      <a:lvl7pPr marL="3143867" indent="-241836" algn="l" defTabSz="967344"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7pPr>
      <a:lvl8pPr marL="3627539" indent="-241836" algn="l" defTabSz="967344"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8pPr>
      <a:lvl9pPr marL="4111211" indent="-241836" algn="l" defTabSz="967344"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9pPr>
    </p:bodyStyle>
    <p:otherStyle>
      <a:defPPr>
        <a:defRPr lang="en-US"/>
      </a:defPPr>
      <a:lvl1pPr marL="0" algn="l" defTabSz="967344" rtl="0" eaLnBrk="1" latinLnBrk="0" hangingPunct="1">
        <a:defRPr sz="1904" kern="1200">
          <a:solidFill>
            <a:schemeClr val="tx1"/>
          </a:solidFill>
          <a:latin typeface="+mn-lt"/>
          <a:ea typeface="+mn-ea"/>
          <a:cs typeface="+mn-cs"/>
        </a:defRPr>
      </a:lvl1pPr>
      <a:lvl2pPr marL="483672" algn="l" defTabSz="967344" rtl="0" eaLnBrk="1" latinLnBrk="0" hangingPunct="1">
        <a:defRPr sz="1904" kern="1200">
          <a:solidFill>
            <a:schemeClr val="tx1"/>
          </a:solidFill>
          <a:latin typeface="+mn-lt"/>
          <a:ea typeface="+mn-ea"/>
          <a:cs typeface="+mn-cs"/>
        </a:defRPr>
      </a:lvl2pPr>
      <a:lvl3pPr marL="967344" algn="l" defTabSz="967344" rtl="0" eaLnBrk="1" latinLnBrk="0" hangingPunct="1">
        <a:defRPr sz="1904" kern="1200">
          <a:solidFill>
            <a:schemeClr val="tx1"/>
          </a:solidFill>
          <a:latin typeface="+mn-lt"/>
          <a:ea typeface="+mn-ea"/>
          <a:cs typeface="+mn-cs"/>
        </a:defRPr>
      </a:lvl3pPr>
      <a:lvl4pPr marL="1451016" algn="l" defTabSz="967344" rtl="0" eaLnBrk="1" latinLnBrk="0" hangingPunct="1">
        <a:defRPr sz="1904" kern="1200">
          <a:solidFill>
            <a:schemeClr val="tx1"/>
          </a:solidFill>
          <a:latin typeface="+mn-lt"/>
          <a:ea typeface="+mn-ea"/>
          <a:cs typeface="+mn-cs"/>
        </a:defRPr>
      </a:lvl4pPr>
      <a:lvl5pPr marL="1934688" algn="l" defTabSz="967344" rtl="0" eaLnBrk="1" latinLnBrk="0" hangingPunct="1">
        <a:defRPr sz="1904" kern="1200">
          <a:solidFill>
            <a:schemeClr val="tx1"/>
          </a:solidFill>
          <a:latin typeface="+mn-lt"/>
          <a:ea typeface="+mn-ea"/>
          <a:cs typeface="+mn-cs"/>
        </a:defRPr>
      </a:lvl5pPr>
      <a:lvl6pPr marL="2418359" algn="l" defTabSz="967344" rtl="0" eaLnBrk="1" latinLnBrk="0" hangingPunct="1">
        <a:defRPr sz="1904" kern="1200">
          <a:solidFill>
            <a:schemeClr val="tx1"/>
          </a:solidFill>
          <a:latin typeface="+mn-lt"/>
          <a:ea typeface="+mn-ea"/>
          <a:cs typeface="+mn-cs"/>
        </a:defRPr>
      </a:lvl6pPr>
      <a:lvl7pPr marL="2902031" algn="l" defTabSz="967344" rtl="0" eaLnBrk="1" latinLnBrk="0" hangingPunct="1">
        <a:defRPr sz="1904" kern="1200">
          <a:solidFill>
            <a:schemeClr val="tx1"/>
          </a:solidFill>
          <a:latin typeface="+mn-lt"/>
          <a:ea typeface="+mn-ea"/>
          <a:cs typeface="+mn-cs"/>
        </a:defRPr>
      </a:lvl7pPr>
      <a:lvl8pPr marL="3385703" algn="l" defTabSz="967344" rtl="0" eaLnBrk="1" latinLnBrk="0" hangingPunct="1">
        <a:defRPr sz="1904" kern="1200">
          <a:solidFill>
            <a:schemeClr val="tx1"/>
          </a:solidFill>
          <a:latin typeface="+mn-lt"/>
          <a:ea typeface="+mn-ea"/>
          <a:cs typeface="+mn-cs"/>
        </a:defRPr>
      </a:lvl8pPr>
      <a:lvl9pPr marL="3869375" algn="l" defTabSz="967344" rtl="0" eaLnBrk="1" latinLnBrk="0" hangingPunct="1">
        <a:defRPr sz="190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tmp"/><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tmp"/><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tmp"/><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tmp"/><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8.jpeg"/><Relationship Id="rId3" Type="http://schemas.openxmlformats.org/officeDocument/2006/relationships/image" Target="../media/image28.jpeg"/><Relationship Id="rId7" Type="http://schemas.openxmlformats.org/officeDocument/2006/relationships/image" Target="../media/image32.jpeg"/><Relationship Id="rId12" Type="http://schemas.openxmlformats.org/officeDocument/2006/relationships/image" Target="../media/image37.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jpeg"/><Relationship Id="rId11" Type="http://schemas.openxmlformats.org/officeDocument/2006/relationships/image" Target="../media/image36.jpeg"/><Relationship Id="rId5" Type="http://schemas.openxmlformats.org/officeDocument/2006/relationships/image" Target="../media/image30.jpeg"/><Relationship Id="rId10" Type="http://schemas.openxmlformats.org/officeDocument/2006/relationships/image" Target="../media/image35.jpeg"/><Relationship Id="rId4" Type="http://schemas.openxmlformats.org/officeDocument/2006/relationships/image" Target="../media/image29.jpeg"/><Relationship Id="rId9"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tmp"/><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tmp"/><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tmp"/><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tmp"/><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tmp"/><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th-TH"/>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1601" y="1153695"/>
            <a:ext cx="7309104" cy="4550664"/>
          </a:xfrm>
        </p:spPr>
      </p:pic>
    </p:spTree>
    <p:extLst>
      <p:ext uri="{BB962C8B-B14F-4D97-AF65-F5344CB8AC3E}">
        <p14:creationId xmlns:p14="http://schemas.microsoft.com/office/powerpoint/2010/main" val="20159188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0" y="-28828"/>
            <a:ext cx="10383838" cy="913696"/>
            <a:chOff x="0" y="-28828"/>
            <a:chExt cx="10383838" cy="913696"/>
          </a:xfrm>
        </p:grpSpPr>
        <p:sp>
          <p:nvSpPr>
            <p:cNvPr id="20" name="TextBox 19"/>
            <p:cNvSpPr txBox="1"/>
            <p:nvPr/>
          </p:nvSpPr>
          <p:spPr>
            <a:xfrm>
              <a:off x="7046324" y="-28828"/>
              <a:ext cx="2687519" cy="584775"/>
            </a:xfrm>
            <a:prstGeom prst="rect">
              <a:avLst/>
            </a:prstGeom>
            <a:solidFill>
              <a:schemeClr val="bg1"/>
            </a:solidFill>
          </p:spPr>
          <p:txBody>
            <a:bodyPr wrap="square" rtlCol="0">
              <a:spAutoFit/>
            </a:bodyPr>
            <a:lstStyle/>
            <a:p>
              <a:pPr algn="ctr"/>
              <a:r>
                <a:rPr lang="th-TH" sz="3200" b="1" dirty="0">
                  <a:latin typeface="LilyUPC" pitchFamily="34" charset="-34"/>
                  <a:cs typeface="LilyUPC" pitchFamily="34" charset="-34"/>
                </a:rPr>
                <a:t>พันธมิตรศุลกากร</a:t>
              </a:r>
            </a:p>
          </p:txBody>
        </p:sp>
        <p:sp>
          <p:nvSpPr>
            <p:cNvPr id="21" name="TextBox 20"/>
            <p:cNvSpPr txBox="1"/>
            <p:nvPr/>
          </p:nvSpPr>
          <p:spPr>
            <a:xfrm>
              <a:off x="7073001" y="441322"/>
              <a:ext cx="2634163" cy="384721"/>
            </a:xfrm>
            <a:prstGeom prst="rect">
              <a:avLst/>
            </a:prstGeom>
            <a:solidFill>
              <a:schemeClr val="bg1"/>
            </a:solidFill>
          </p:spPr>
          <p:txBody>
            <a:bodyPr wrap="square" rtlCol="0">
              <a:spAutoFit/>
            </a:bodyPr>
            <a:lstStyle/>
            <a:p>
              <a:pPr algn="ctr"/>
              <a:r>
                <a:rPr lang="en-US" sz="1900" b="1" dirty="0">
                  <a:solidFill>
                    <a:srgbClr val="1F698F"/>
                  </a:solidFill>
                  <a:ea typeface="Adobe Heiti Std R" panose="020B0400000000000000" pitchFamily="34" charset="-128"/>
                </a:rPr>
                <a:t>CUSTOMS ALLIANCES</a:t>
              </a:r>
              <a:endParaRPr lang="th-TH" sz="1900" b="1" dirty="0">
                <a:solidFill>
                  <a:srgbClr val="1F698F"/>
                </a:solidFill>
                <a:ea typeface="Adobe Heiti Std R" panose="020B0400000000000000" pitchFamily="34" charset="-128"/>
              </a:endParaRPr>
            </a:p>
          </p:txBody>
        </p:sp>
        <p:sp>
          <p:nvSpPr>
            <p:cNvPr id="22" name="Rectangle 21"/>
            <p:cNvSpPr/>
            <p:nvPr/>
          </p:nvSpPr>
          <p:spPr>
            <a:xfrm>
              <a:off x="9543343" y="125518"/>
              <a:ext cx="840495" cy="606148"/>
            </a:xfrm>
            <a:prstGeom prst="rect">
              <a:avLst/>
            </a:prstGeom>
            <a:solidFill>
              <a:srgbClr val="005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65"/>
            </a:p>
          </p:txBody>
        </p:sp>
        <p:sp>
          <p:nvSpPr>
            <p:cNvPr id="23" name="Rectangle 22"/>
            <p:cNvSpPr/>
            <p:nvPr/>
          </p:nvSpPr>
          <p:spPr>
            <a:xfrm>
              <a:off x="0" y="134419"/>
              <a:ext cx="7256550" cy="622149"/>
            </a:xfrm>
            <a:prstGeom prst="rect">
              <a:avLst/>
            </a:prstGeom>
            <a:solidFill>
              <a:srgbClr val="005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65"/>
            </a:p>
          </p:txBody>
        </p:sp>
        <p:sp>
          <p:nvSpPr>
            <p:cNvPr id="24" name="TextBox 23"/>
            <p:cNvSpPr txBox="1"/>
            <p:nvPr/>
          </p:nvSpPr>
          <p:spPr>
            <a:xfrm>
              <a:off x="6240679" y="53871"/>
              <a:ext cx="1109761" cy="830997"/>
            </a:xfrm>
            <a:prstGeom prst="rect">
              <a:avLst/>
            </a:prstGeom>
            <a:noFill/>
          </p:spPr>
          <p:txBody>
            <a:bodyPr wrap="square" rtlCol="0">
              <a:spAutoFit/>
            </a:bodyPr>
            <a:lstStyle/>
            <a:p>
              <a:pPr algn="ctr"/>
              <a:r>
                <a:rPr lang="en-US" sz="4800" b="1" dirty="0">
                  <a:solidFill>
                    <a:schemeClr val="bg1"/>
                  </a:solidFill>
                  <a:latin typeface="Franklin Gothic Book" panose="020B0503020102020204" pitchFamily="34" charset="0"/>
                  <a:cs typeface="DSN SiRin" panose="00000400000000000000" pitchFamily="2" charset="-34"/>
                </a:rPr>
                <a:t>CA</a:t>
              </a:r>
              <a:endParaRPr lang="th-TH" sz="4800" b="1" dirty="0">
                <a:solidFill>
                  <a:schemeClr val="bg1"/>
                </a:solidFill>
                <a:latin typeface="Franklin Gothic Book" panose="020B0503020102020204" pitchFamily="34" charset="0"/>
                <a:cs typeface="DSN SiRin" panose="00000400000000000000" pitchFamily="2" charset="-34"/>
              </a:endParaRPr>
            </a:p>
          </p:txBody>
        </p:sp>
      </p:grpSp>
      <p:pic>
        <p:nvPicPr>
          <p:cNvPr id="2" name="Picture 1" descr="กรมศุลกากร - Thai Customs - Google Chrom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116" y="1839788"/>
            <a:ext cx="9360966" cy="5039478"/>
          </a:xfrm>
          <a:prstGeom prst="rect">
            <a:avLst/>
          </a:prstGeom>
          <a:solidFill>
            <a:srgbClr val="FFFFFF">
              <a:shade val="85000"/>
            </a:srgbClr>
          </a:solidFill>
          <a:ln w="88900" cap="sq">
            <a:solidFill>
              <a:srgbClr val="00557E"/>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432378">
            <a:off x="7729589" y="5871330"/>
            <a:ext cx="751475" cy="751475"/>
          </a:xfrm>
          <a:prstGeom prst="rect">
            <a:avLst/>
          </a:prstGeom>
        </p:spPr>
      </p:pic>
      <p:grpSp>
        <p:nvGrpSpPr>
          <p:cNvPr id="13" name="Group 12"/>
          <p:cNvGrpSpPr/>
          <p:nvPr/>
        </p:nvGrpSpPr>
        <p:grpSpPr>
          <a:xfrm>
            <a:off x="514348" y="995220"/>
            <a:ext cx="3696145" cy="646331"/>
            <a:chOff x="366124" y="884868"/>
            <a:chExt cx="2683479" cy="646331"/>
          </a:xfrm>
        </p:grpSpPr>
        <p:sp>
          <p:nvSpPr>
            <p:cNvPr id="15" name="Rectangle 14"/>
            <p:cNvSpPr/>
            <p:nvPr/>
          </p:nvSpPr>
          <p:spPr>
            <a:xfrm>
              <a:off x="366124" y="909050"/>
              <a:ext cx="2683479" cy="622149"/>
            </a:xfrm>
            <a:prstGeom prst="rect">
              <a:avLst/>
            </a:prstGeom>
            <a:solidFill>
              <a:srgbClr val="005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65"/>
            </a:p>
          </p:txBody>
        </p:sp>
        <p:sp>
          <p:nvSpPr>
            <p:cNvPr id="16" name="TextBox 15"/>
            <p:cNvSpPr txBox="1"/>
            <p:nvPr/>
          </p:nvSpPr>
          <p:spPr>
            <a:xfrm>
              <a:off x="398023" y="884868"/>
              <a:ext cx="2592976" cy="646331"/>
            </a:xfrm>
            <a:prstGeom prst="rect">
              <a:avLst/>
            </a:prstGeom>
            <a:noFill/>
          </p:spPr>
          <p:txBody>
            <a:bodyPr wrap="square" rtlCol="0">
              <a:spAutoFit/>
            </a:bodyPr>
            <a:lstStyle/>
            <a:p>
              <a:pPr algn="ctr"/>
              <a:r>
                <a:rPr lang="en-US" sz="3600" b="1" dirty="0" smtClean="0">
                  <a:solidFill>
                    <a:schemeClr val="bg1"/>
                  </a:solidFill>
                  <a:latin typeface="Franklin Gothic Book" panose="020B0503020102020204" pitchFamily="34" charset="0"/>
                  <a:cs typeface="DSN SiRin" panose="00000400000000000000" pitchFamily="2" charset="-34"/>
                </a:rPr>
                <a:t>Registration</a:t>
              </a:r>
              <a:endParaRPr lang="th-TH" sz="3600" b="1" dirty="0">
                <a:solidFill>
                  <a:schemeClr val="bg1"/>
                </a:solidFill>
                <a:latin typeface="Franklin Gothic Book" panose="020B0503020102020204" pitchFamily="34" charset="0"/>
                <a:cs typeface="DSN SiRin" panose="00000400000000000000" pitchFamily="2" charset="-34"/>
              </a:endParaRPr>
            </a:p>
          </p:txBody>
        </p:sp>
      </p:grpSp>
    </p:spTree>
    <p:extLst>
      <p:ext uri="{BB962C8B-B14F-4D97-AF65-F5344CB8AC3E}">
        <p14:creationId xmlns:p14="http://schemas.microsoft.com/office/powerpoint/2010/main" val="14046022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0" y="-28828"/>
            <a:ext cx="10383838" cy="913696"/>
            <a:chOff x="0" y="-28828"/>
            <a:chExt cx="10383838" cy="913696"/>
          </a:xfrm>
        </p:grpSpPr>
        <p:sp>
          <p:nvSpPr>
            <p:cNvPr id="20" name="TextBox 19"/>
            <p:cNvSpPr txBox="1"/>
            <p:nvPr/>
          </p:nvSpPr>
          <p:spPr>
            <a:xfrm>
              <a:off x="7046324" y="-28828"/>
              <a:ext cx="2687519" cy="584775"/>
            </a:xfrm>
            <a:prstGeom prst="rect">
              <a:avLst/>
            </a:prstGeom>
            <a:solidFill>
              <a:schemeClr val="bg1"/>
            </a:solidFill>
          </p:spPr>
          <p:txBody>
            <a:bodyPr wrap="square" rtlCol="0">
              <a:spAutoFit/>
            </a:bodyPr>
            <a:lstStyle/>
            <a:p>
              <a:pPr algn="ctr"/>
              <a:r>
                <a:rPr lang="th-TH" sz="3200" b="1" dirty="0">
                  <a:latin typeface="LilyUPC" pitchFamily="34" charset="-34"/>
                  <a:cs typeface="LilyUPC" pitchFamily="34" charset="-34"/>
                </a:rPr>
                <a:t>พันธมิตรศุลกากร</a:t>
              </a:r>
            </a:p>
          </p:txBody>
        </p:sp>
        <p:sp>
          <p:nvSpPr>
            <p:cNvPr id="21" name="TextBox 20"/>
            <p:cNvSpPr txBox="1"/>
            <p:nvPr/>
          </p:nvSpPr>
          <p:spPr>
            <a:xfrm>
              <a:off x="7073001" y="441322"/>
              <a:ext cx="2634163" cy="384721"/>
            </a:xfrm>
            <a:prstGeom prst="rect">
              <a:avLst/>
            </a:prstGeom>
            <a:solidFill>
              <a:schemeClr val="bg1"/>
            </a:solidFill>
          </p:spPr>
          <p:txBody>
            <a:bodyPr wrap="square" rtlCol="0">
              <a:spAutoFit/>
            </a:bodyPr>
            <a:lstStyle/>
            <a:p>
              <a:pPr algn="ctr"/>
              <a:r>
                <a:rPr lang="en-US" sz="1900" b="1" dirty="0">
                  <a:solidFill>
                    <a:srgbClr val="1F698F"/>
                  </a:solidFill>
                  <a:ea typeface="Adobe Heiti Std R" panose="020B0400000000000000" pitchFamily="34" charset="-128"/>
                </a:rPr>
                <a:t>CUSTOMS ALLIANCES</a:t>
              </a:r>
              <a:endParaRPr lang="th-TH" sz="1900" b="1" dirty="0">
                <a:solidFill>
                  <a:srgbClr val="1F698F"/>
                </a:solidFill>
                <a:ea typeface="Adobe Heiti Std R" panose="020B0400000000000000" pitchFamily="34" charset="-128"/>
              </a:endParaRPr>
            </a:p>
          </p:txBody>
        </p:sp>
        <p:sp>
          <p:nvSpPr>
            <p:cNvPr id="22" name="Rectangle 21"/>
            <p:cNvSpPr/>
            <p:nvPr/>
          </p:nvSpPr>
          <p:spPr>
            <a:xfrm>
              <a:off x="9543343" y="125518"/>
              <a:ext cx="840495" cy="606148"/>
            </a:xfrm>
            <a:prstGeom prst="rect">
              <a:avLst/>
            </a:prstGeom>
            <a:solidFill>
              <a:srgbClr val="005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65"/>
            </a:p>
          </p:txBody>
        </p:sp>
        <p:sp>
          <p:nvSpPr>
            <p:cNvPr id="23" name="Rectangle 22"/>
            <p:cNvSpPr/>
            <p:nvPr/>
          </p:nvSpPr>
          <p:spPr>
            <a:xfrm>
              <a:off x="0" y="134419"/>
              <a:ext cx="7256550" cy="622149"/>
            </a:xfrm>
            <a:prstGeom prst="rect">
              <a:avLst/>
            </a:prstGeom>
            <a:solidFill>
              <a:srgbClr val="005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65"/>
            </a:p>
          </p:txBody>
        </p:sp>
        <p:sp>
          <p:nvSpPr>
            <p:cNvPr id="24" name="TextBox 23"/>
            <p:cNvSpPr txBox="1"/>
            <p:nvPr/>
          </p:nvSpPr>
          <p:spPr>
            <a:xfrm>
              <a:off x="6240679" y="53871"/>
              <a:ext cx="1109761" cy="830997"/>
            </a:xfrm>
            <a:prstGeom prst="rect">
              <a:avLst/>
            </a:prstGeom>
            <a:noFill/>
          </p:spPr>
          <p:txBody>
            <a:bodyPr wrap="square" rtlCol="0">
              <a:spAutoFit/>
            </a:bodyPr>
            <a:lstStyle/>
            <a:p>
              <a:pPr algn="ctr"/>
              <a:r>
                <a:rPr lang="en-US" sz="4800" b="1" dirty="0">
                  <a:solidFill>
                    <a:schemeClr val="bg1"/>
                  </a:solidFill>
                  <a:latin typeface="Franklin Gothic Book" panose="020B0503020102020204" pitchFamily="34" charset="0"/>
                  <a:cs typeface="DSN SiRin" panose="00000400000000000000" pitchFamily="2" charset="-34"/>
                </a:rPr>
                <a:t>CA</a:t>
              </a:r>
              <a:endParaRPr lang="th-TH" sz="4800" b="1" dirty="0">
                <a:solidFill>
                  <a:schemeClr val="bg1"/>
                </a:solidFill>
                <a:latin typeface="Franklin Gothic Book" panose="020B0503020102020204" pitchFamily="34" charset="0"/>
                <a:cs typeface="DSN SiRin" panose="00000400000000000000" pitchFamily="2" charset="-34"/>
              </a:endParaRPr>
            </a:p>
          </p:txBody>
        </p:sp>
      </p:grpSp>
      <p:pic>
        <p:nvPicPr>
          <p:cNvPr id="2" name="Picture 1" descr="กรมศุลกากร - Thai Customs - Google Chrom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145" y="1854031"/>
            <a:ext cx="9308489" cy="5011226"/>
          </a:xfrm>
          <a:prstGeom prst="rect">
            <a:avLst/>
          </a:prstGeom>
          <a:solidFill>
            <a:srgbClr val="FFFFFF">
              <a:shade val="85000"/>
            </a:srgbClr>
          </a:solidFill>
          <a:ln w="88900" cap="sq">
            <a:solidFill>
              <a:srgbClr val="00557E"/>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432378">
            <a:off x="8620793" y="4925365"/>
            <a:ext cx="751475" cy="751475"/>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432378">
            <a:off x="7713352" y="5968135"/>
            <a:ext cx="751475" cy="751475"/>
          </a:xfrm>
          <a:prstGeom prst="rect">
            <a:avLst/>
          </a:prstGeom>
        </p:spPr>
      </p:pic>
      <p:grpSp>
        <p:nvGrpSpPr>
          <p:cNvPr id="16" name="Group 15"/>
          <p:cNvGrpSpPr/>
          <p:nvPr/>
        </p:nvGrpSpPr>
        <p:grpSpPr>
          <a:xfrm>
            <a:off x="514348" y="995220"/>
            <a:ext cx="3696145" cy="646331"/>
            <a:chOff x="366124" y="884868"/>
            <a:chExt cx="2683479" cy="646331"/>
          </a:xfrm>
        </p:grpSpPr>
        <p:sp>
          <p:nvSpPr>
            <p:cNvPr id="17" name="Rectangle 16"/>
            <p:cNvSpPr/>
            <p:nvPr/>
          </p:nvSpPr>
          <p:spPr>
            <a:xfrm>
              <a:off x="366124" y="909050"/>
              <a:ext cx="2683479" cy="622149"/>
            </a:xfrm>
            <a:prstGeom prst="rect">
              <a:avLst/>
            </a:prstGeom>
            <a:solidFill>
              <a:srgbClr val="005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65"/>
            </a:p>
          </p:txBody>
        </p:sp>
        <p:sp>
          <p:nvSpPr>
            <p:cNvPr id="18" name="TextBox 17"/>
            <p:cNvSpPr txBox="1"/>
            <p:nvPr/>
          </p:nvSpPr>
          <p:spPr>
            <a:xfrm>
              <a:off x="398023" y="884868"/>
              <a:ext cx="2592976" cy="646331"/>
            </a:xfrm>
            <a:prstGeom prst="rect">
              <a:avLst/>
            </a:prstGeom>
            <a:noFill/>
          </p:spPr>
          <p:txBody>
            <a:bodyPr wrap="square" rtlCol="0">
              <a:spAutoFit/>
            </a:bodyPr>
            <a:lstStyle/>
            <a:p>
              <a:pPr algn="ctr"/>
              <a:r>
                <a:rPr lang="en-US" sz="3600" b="1" dirty="0" smtClean="0">
                  <a:solidFill>
                    <a:schemeClr val="bg1"/>
                  </a:solidFill>
                  <a:latin typeface="Franklin Gothic Book" panose="020B0503020102020204" pitchFamily="34" charset="0"/>
                  <a:cs typeface="DSN SiRin" panose="00000400000000000000" pitchFamily="2" charset="-34"/>
                </a:rPr>
                <a:t>Registration</a:t>
              </a:r>
              <a:endParaRPr lang="th-TH" sz="3600" b="1" dirty="0">
                <a:solidFill>
                  <a:schemeClr val="bg1"/>
                </a:solidFill>
                <a:latin typeface="Franklin Gothic Book" panose="020B0503020102020204" pitchFamily="34" charset="0"/>
                <a:cs typeface="DSN SiRin" panose="00000400000000000000" pitchFamily="2" charset="-34"/>
              </a:endParaRPr>
            </a:p>
          </p:txBody>
        </p:sp>
      </p:grpSp>
    </p:spTree>
    <p:extLst>
      <p:ext uri="{BB962C8B-B14F-4D97-AF65-F5344CB8AC3E}">
        <p14:creationId xmlns:p14="http://schemas.microsoft.com/office/powerpoint/2010/main" val="36649671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0" y="-28828"/>
            <a:ext cx="10383838" cy="913696"/>
            <a:chOff x="0" y="-28828"/>
            <a:chExt cx="10383838" cy="913696"/>
          </a:xfrm>
        </p:grpSpPr>
        <p:sp>
          <p:nvSpPr>
            <p:cNvPr id="20" name="TextBox 19"/>
            <p:cNvSpPr txBox="1"/>
            <p:nvPr/>
          </p:nvSpPr>
          <p:spPr>
            <a:xfrm>
              <a:off x="7046324" y="-28828"/>
              <a:ext cx="2687519" cy="584775"/>
            </a:xfrm>
            <a:prstGeom prst="rect">
              <a:avLst/>
            </a:prstGeom>
            <a:solidFill>
              <a:schemeClr val="bg1"/>
            </a:solidFill>
          </p:spPr>
          <p:txBody>
            <a:bodyPr wrap="square" rtlCol="0">
              <a:spAutoFit/>
            </a:bodyPr>
            <a:lstStyle/>
            <a:p>
              <a:pPr algn="ctr"/>
              <a:r>
                <a:rPr lang="th-TH" sz="3200" b="1" dirty="0">
                  <a:latin typeface="LilyUPC" pitchFamily="34" charset="-34"/>
                  <a:cs typeface="LilyUPC" pitchFamily="34" charset="-34"/>
                </a:rPr>
                <a:t>พันธมิตรศุลกากร</a:t>
              </a:r>
            </a:p>
          </p:txBody>
        </p:sp>
        <p:sp>
          <p:nvSpPr>
            <p:cNvPr id="21" name="TextBox 20"/>
            <p:cNvSpPr txBox="1"/>
            <p:nvPr/>
          </p:nvSpPr>
          <p:spPr>
            <a:xfrm>
              <a:off x="7073001" y="441322"/>
              <a:ext cx="2634163" cy="384721"/>
            </a:xfrm>
            <a:prstGeom prst="rect">
              <a:avLst/>
            </a:prstGeom>
            <a:solidFill>
              <a:schemeClr val="bg1"/>
            </a:solidFill>
          </p:spPr>
          <p:txBody>
            <a:bodyPr wrap="square" rtlCol="0">
              <a:spAutoFit/>
            </a:bodyPr>
            <a:lstStyle/>
            <a:p>
              <a:pPr algn="ctr"/>
              <a:r>
                <a:rPr lang="en-US" sz="1900" b="1" dirty="0">
                  <a:solidFill>
                    <a:srgbClr val="1F698F"/>
                  </a:solidFill>
                  <a:ea typeface="Adobe Heiti Std R" panose="020B0400000000000000" pitchFamily="34" charset="-128"/>
                </a:rPr>
                <a:t>CUSTOMS ALLIANCES</a:t>
              </a:r>
              <a:endParaRPr lang="th-TH" sz="1900" b="1" dirty="0">
                <a:solidFill>
                  <a:srgbClr val="1F698F"/>
                </a:solidFill>
                <a:ea typeface="Adobe Heiti Std R" panose="020B0400000000000000" pitchFamily="34" charset="-128"/>
              </a:endParaRPr>
            </a:p>
          </p:txBody>
        </p:sp>
        <p:sp>
          <p:nvSpPr>
            <p:cNvPr id="22" name="Rectangle 21"/>
            <p:cNvSpPr/>
            <p:nvPr/>
          </p:nvSpPr>
          <p:spPr>
            <a:xfrm>
              <a:off x="9543343" y="125518"/>
              <a:ext cx="840495" cy="606148"/>
            </a:xfrm>
            <a:prstGeom prst="rect">
              <a:avLst/>
            </a:prstGeom>
            <a:solidFill>
              <a:srgbClr val="005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65"/>
            </a:p>
          </p:txBody>
        </p:sp>
        <p:sp>
          <p:nvSpPr>
            <p:cNvPr id="23" name="Rectangle 22"/>
            <p:cNvSpPr/>
            <p:nvPr/>
          </p:nvSpPr>
          <p:spPr>
            <a:xfrm>
              <a:off x="0" y="134419"/>
              <a:ext cx="7256550" cy="622149"/>
            </a:xfrm>
            <a:prstGeom prst="rect">
              <a:avLst/>
            </a:prstGeom>
            <a:solidFill>
              <a:srgbClr val="005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65"/>
            </a:p>
          </p:txBody>
        </p:sp>
        <p:sp>
          <p:nvSpPr>
            <p:cNvPr id="24" name="TextBox 23"/>
            <p:cNvSpPr txBox="1"/>
            <p:nvPr/>
          </p:nvSpPr>
          <p:spPr>
            <a:xfrm>
              <a:off x="6240679" y="53871"/>
              <a:ext cx="1109761" cy="830997"/>
            </a:xfrm>
            <a:prstGeom prst="rect">
              <a:avLst/>
            </a:prstGeom>
            <a:noFill/>
          </p:spPr>
          <p:txBody>
            <a:bodyPr wrap="square" rtlCol="0">
              <a:spAutoFit/>
            </a:bodyPr>
            <a:lstStyle/>
            <a:p>
              <a:pPr algn="ctr"/>
              <a:r>
                <a:rPr lang="en-US" sz="4800" b="1" dirty="0">
                  <a:solidFill>
                    <a:schemeClr val="bg1"/>
                  </a:solidFill>
                  <a:latin typeface="Franklin Gothic Book" panose="020B0503020102020204" pitchFamily="34" charset="0"/>
                  <a:cs typeface="DSN SiRin" panose="00000400000000000000" pitchFamily="2" charset="-34"/>
                </a:rPr>
                <a:t>CA</a:t>
              </a:r>
              <a:endParaRPr lang="th-TH" sz="4800" b="1" dirty="0">
                <a:solidFill>
                  <a:schemeClr val="bg1"/>
                </a:solidFill>
                <a:latin typeface="Franklin Gothic Book" panose="020B0503020102020204" pitchFamily="34" charset="0"/>
                <a:cs typeface="DSN SiRin" panose="00000400000000000000" pitchFamily="2" charset="-34"/>
              </a:endParaRPr>
            </a:p>
          </p:txBody>
        </p:sp>
      </p:grpSp>
      <p:pic>
        <p:nvPicPr>
          <p:cNvPr id="2" name="Picture 1" descr="กรมศุลกากร - Thai Customs - Google Chrom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348" y="1880203"/>
            <a:ext cx="9309104" cy="5011558"/>
          </a:xfrm>
          <a:prstGeom prst="rect">
            <a:avLst/>
          </a:prstGeom>
          <a:solidFill>
            <a:srgbClr val="FFFFFF">
              <a:shade val="85000"/>
            </a:srgbClr>
          </a:solidFill>
          <a:ln w="88900" cap="sq">
            <a:solidFill>
              <a:srgbClr val="00557E"/>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5036" y="3368027"/>
            <a:ext cx="751475" cy="751475"/>
          </a:xfrm>
          <a:prstGeom prst="rect">
            <a:avLst/>
          </a:prstGeom>
        </p:spPr>
      </p:pic>
      <p:grpSp>
        <p:nvGrpSpPr>
          <p:cNvPr id="13" name="Group 12"/>
          <p:cNvGrpSpPr/>
          <p:nvPr/>
        </p:nvGrpSpPr>
        <p:grpSpPr>
          <a:xfrm>
            <a:off x="514348" y="995220"/>
            <a:ext cx="3696145" cy="646331"/>
            <a:chOff x="366124" y="884868"/>
            <a:chExt cx="2683479" cy="646331"/>
          </a:xfrm>
        </p:grpSpPr>
        <p:sp>
          <p:nvSpPr>
            <p:cNvPr id="15" name="Rectangle 14"/>
            <p:cNvSpPr/>
            <p:nvPr/>
          </p:nvSpPr>
          <p:spPr>
            <a:xfrm>
              <a:off x="366124" y="909050"/>
              <a:ext cx="2683479" cy="622149"/>
            </a:xfrm>
            <a:prstGeom prst="rect">
              <a:avLst/>
            </a:prstGeom>
            <a:solidFill>
              <a:srgbClr val="005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65"/>
            </a:p>
          </p:txBody>
        </p:sp>
        <p:sp>
          <p:nvSpPr>
            <p:cNvPr id="16" name="TextBox 15"/>
            <p:cNvSpPr txBox="1"/>
            <p:nvPr/>
          </p:nvSpPr>
          <p:spPr>
            <a:xfrm>
              <a:off x="398023" y="884868"/>
              <a:ext cx="2592976" cy="646331"/>
            </a:xfrm>
            <a:prstGeom prst="rect">
              <a:avLst/>
            </a:prstGeom>
            <a:noFill/>
          </p:spPr>
          <p:txBody>
            <a:bodyPr wrap="square" rtlCol="0">
              <a:spAutoFit/>
            </a:bodyPr>
            <a:lstStyle/>
            <a:p>
              <a:pPr algn="ctr"/>
              <a:r>
                <a:rPr lang="en-US" sz="3600" b="1" dirty="0" smtClean="0">
                  <a:solidFill>
                    <a:schemeClr val="bg1"/>
                  </a:solidFill>
                  <a:latin typeface="Franklin Gothic Book" panose="020B0503020102020204" pitchFamily="34" charset="0"/>
                  <a:cs typeface="DSN SiRin" panose="00000400000000000000" pitchFamily="2" charset="-34"/>
                </a:rPr>
                <a:t>Registration</a:t>
              </a:r>
              <a:endParaRPr lang="th-TH" sz="3600" b="1" dirty="0">
                <a:solidFill>
                  <a:schemeClr val="bg1"/>
                </a:solidFill>
                <a:latin typeface="Franklin Gothic Book" panose="020B0503020102020204" pitchFamily="34" charset="0"/>
                <a:cs typeface="DSN SiRin" panose="00000400000000000000" pitchFamily="2" charset="-34"/>
              </a:endParaRPr>
            </a:p>
          </p:txBody>
        </p:sp>
      </p:grpSp>
    </p:spTree>
    <p:extLst>
      <p:ext uri="{BB962C8B-B14F-4D97-AF65-F5344CB8AC3E}">
        <p14:creationId xmlns:p14="http://schemas.microsoft.com/office/powerpoint/2010/main" val="32287773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0" y="-28828"/>
            <a:ext cx="10383838" cy="913696"/>
            <a:chOff x="0" y="-28828"/>
            <a:chExt cx="10383838" cy="913696"/>
          </a:xfrm>
        </p:grpSpPr>
        <p:sp>
          <p:nvSpPr>
            <p:cNvPr id="20" name="TextBox 19"/>
            <p:cNvSpPr txBox="1"/>
            <p:nvPr/>
          </p:nvSpPr>
          <p:spPr>
            <a:xfrm>
              <a:off x="7046324" y="-28828"/>
              <a:ext cx="2687519" cy="584775"/>
            </a:xfrm>
            <a:prstGeom prst="rect">
              <a:avLst/>
            </a:prstGeom>
            <a:solidFill>
              <a:schemeClr val="bg1"/>
            </a:solidFill>
          </p:spPr>
          <p:txBody>
            <a:bodyPr wrap="square" rtlCol="0">
              <a:spAutoFit/>
            </a:bodyPr>
            <a:lstStyle/>
            <a:p>
              <a:pPr algn="ctr"/>
              <a:r>
                <a:rPr lang="th-TH" sz="3200" b="1" dirty="0">
                  <a:latin typeface="LilyUPC" pitchFamily="34" charset="-34"/>
                  <a:cs typeface="LilyUPC" pitchFamily="34" charset="-34"/>
                </a:rPr>
                <a:t>พันธมิตรศุลกากร</a:t>
              </a:r>
            </a:p>
          </p:txBody>
        </p:sp>
        <p:sp>
          <p:nvSpPr>
            <p:cNvPr id="21" name="TextBox 20"/>
            <p:cNvSpPr txBox="1"/>
            <p:nvPr/>
          </p:nvSpPr>
          <p:spPr>
            <a:xfrm>
              <a:off x="7073001" y="441322"/>
              <a:ext cx="2634163" cy="384721"/>
            </a:xfrm>
            <a:prstGeom prst="rect">
              <a:avLst/>
            </a:prstGeom>
            <a:solidFill>
              <a:schemeClr val="bg1"/>
            </a:solidFill>
          </p:spPr>
          <p:txBody>
            <a:bodyPr wrap="square" rtlCol="0">
              <a:spAutoFit/>
            </a:bodyPr>
            <a:lstStyle/>
            <a:p>
              <a:pPr algn="ctr"/>
              <a:r>
                <a:rPr lang="en-US" sz="1900" b="1" dirty="0">
                  <a:solidFill>
                    <a:srgbClr val="1F698F"/>
                  </a:solidFill>
                  <a:ea typeface="Adobe Heiti Std R" panose="020B0400000000000000" pitchFamily="34" charset="-128"/>
                </a:rPr>
                <a:t>CUSTOMS ALLIANCES</a:t>
              </a:r>
              <a:endParaRPr lang="th-TH" sz="1900" b="1" dirty="0">
                <a:solidFill>
                  <a:srgbClr val="1F698F"/>
                </a:solidFill>
                <a:ea typeface="Adobe Heiti Std R" panose="020B0400000000000000" pitchFamily="34" charset="-128"/>
              </a:endParaRPr>
            </a:p>
          </p:txBody>
        </p:sp>
        <p:sp>
          <p:nvSpPr>
            <p:cNvPr id="22" name="Rectangle 21"/>
            <p:cNvSpPr/>
            <p:nvPr/>
          </p:nvSpPr>
          <p:spPr>
            <a:xfrm>
              <a:off x="9543343" y="125518"/>
              <a:ext cx="840495" cy="606148"/>
            </a:xfrm>
            <a:prstGeom prst="rect">
              <a:avLst/>
            </a:prstGeom>
            <a:solidFill>
              <a:srgbClr val="005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65"/>
            </a:p>
          </p:txBody>
        </p:sp>
        <p:sp>
          <p:nvSpPr>
            <p:cNvPr id="23" name="Rectangle 22"/>
            <p:cNvSpPr/>
            <p:nvPr/>
          </p:nvSpPr>
          <p:spPr>
            <a:xfrm>
              <a:off x="0" y="134419"/>
              <a:ext cx="7256550" cy="622149"/>
            </a:xfrm>
            <a:prstGeom prst="rect">
              <a:avLst/>
            </a:prstGeom>
            <a:solidFill>
              <a:srgbClr val="005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65"/>
            </a:p>
          </p:txBody>
        </p:sp>
        <p:sp>
          <p:nvSpPr>
            <p:cNvPr id="24" name="TextBox 23"/>
            <p:cNvSpPr txBox="1"/>
            <p:nvPr/>
          </p:nvSpPr>
          <p:spPr>
            <a:xfrm>
              <a:off x="6240679" y="53871"/>
              <a:ext cx="1109761" cy="830997"/>
            </a:xfrm>
            <a:prstGeom prst="rect">
              <a:avLst/>
            </a:prstGeom>
            <a:noFill/>
          </p:spPr>
          <p:txBody>
            <a:bodyPr wrap="square" rtlCol="0">
              <a:spAutoFit/>
            </a:bodyPr>
            <a:lstStyle/>
            <a:p>
              <a:pPr algn="ctr"/>
              <a:r>
                <a:rPr lang="en-US" sz="4800" b="1" dirty="0">
                  <a:solidFill>
                    <a:schemeClr val="bg1"/>
                  </a:solidFill>
                  <a:latin typeface="Franklin Gothic Book" panose="020B0503020102020204" pitchFamily="34" charset="0"/>
                  <a:cs typeface="DSN SiRin" panose="00000400000000000000" pitchFamily="2" charset="-34"/>
                </a:rPr>
                <a:t>CA</a:t>
              </a:r>
              <a:endParaRPr lang="th-TH" sz="4800" b="1" dirty="0">
                <a:solidFill>
                  <a:schemeClr val="bg1"/>
                </a:solidFill>
                <a:latin typeface="Franklin Gothic Book" panose="020B0503020102020204" pitchFamily="34" charset="0"/>
                <a:cs typeface="DSN SiRin" panose="00000400000000000000" pitchFamily="2" charset="-34"/>
              </a:endParaRPr>
            </a:p>
          </p:txBody>
        </p:sp>
      </p:grpSp>
      <p:pic>
        <p:nvPicPr>
          <p:cNvPr id="3" name="Picture 2" descr="กรมศุลกากร - Thai Customs - Google Chrom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995" y="1888545"/>
            <a:ext cx="9380239" cy="5049853"/>
          </a:xfrm>
          <a:prstGeom prst="rect">
            <a:avLst/>
          </a:prstGeom>
          <a:solidFill>
            <a:srgbClr val="FFFFFF">
              <a:shade val="85000"/>
            </a:srgbClr>
          </a:solidFill>
          <a:ln w="88900" cap="sq">
            <a:solidFill>
              <a:srgbClr val="00557E"/>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432378">
            <a:off x="7764204" y="5525441"/>
            <a:ext cx="751475" cy="751475"/>
          </a:xfrm>
          <a:prstGeom prst="rect">
            <a:avLst/>
          </a:prstGeom>
        </p:spPr>
      </p:pic>
      <p:grpSp>
        <p:nvGrpSpPr>
          <p:cNvPr id="13" name="Group 12"/>
          <p:cNvGrpSpPr/>
          <p:nvPr/>
        </p:nvGrpSpPr>
        <p:grpSpPr>
          <a:xfrm>
            <a:off x="514348" y="995220"/>
            <a:ext cx="3696145" cy="646331"/>
            <a:chOff x="366124" y="884868"/>
            <a:chExt cx="2683479" cy="646331"/>
          </a:xfrm>
        </p:grpSpPr>
        <p:sp>
          <p:nvSpPr>
            <p:cNvPr id="15" name="Rectangle 14"/>
            <p:cNvSpPr/>
            <p:nvPr/>
          </p:nvSpPr>
          <p:spPr>
            <a:xfrm>
              <a:off x="366124" y="909050"/>
              <a:ext cx="2683479" cy="622149"/>
            </a:xfrm>
            <a:prstGeom prst="rect">
              <a:avLst/>
            </a:prstGeom>
            <a:solidFill>
              <a:srgbClr val="005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65"/>
            </a:p>
          </p:txBody>
        </p:sp>
        <p:sp>
          <p:nvSpPr>
            <p:cNvPr id="16" name="TextBox 15"/>
            <p:cNvSpPr txBox="1"/>
            <p:nvPr/>
          </p:nvSpPr>
          <p:spPr>
            <a:xfrm>
              <a:off x="398023" y="884868"/>
              <a:ext cx="2592976" cy="646331"/>
            </a:xfrm>
            <a:prstGeom prst="rect">
              <a:avLst/>
            </a:prstGeom>
            <a:noFill/>
          </p:spPr>
          <p:txBody>
            <a:bodyPr wrap="square" rtlCol="0">
              <a:spAutoFit/>
            </a:bodyPr>
            <a:lstStyle/>
            <a:p>
              <a:pPr algn="ctr"/>
              <a:r>
                <a:rPr lang="en-US" sz="3600" b="1" dirty="0" smtClean="0">
                  <a:solidFill>
                    <a:schemeClr val="bg1"/>
                  </a:solidFill>
                  <a:latin typeface="Franklin Gothic Book" panose="020B0503020102020204" pitchFamily="34" charset="0"/>
                  <a:cs typeface="DSN SiRin" panose="00000400000000000000" pitchFamily="2" charset="-34"/>
                </a:rPr>
                <a:t>Registration</a:t>
              </a:r>
              <a:endParaRPr lang="th-TH" sz="3600" b="1" dirty="0">
                <a:solidFill>
                  <a:schemeClr val="bg1"/>
                </a:solidFill>
                <a:latin typeface="Franklin Gothic Book" panose="020B0503020102020204" pitchFamily="34" charset="0"/>
                <a:cs typeface="DSN SiRin" panose="00000400000000000000" pitchFamily="2" charset="-34"/>
              </a:endParaRPr>
            </a:p>
          </p:txBody>
        </p:sp>
      </p:grpSp>
    </p:spTree>
    <p:extLst>
      <p:ext uri="{BB962C8B-B14F-4D97-AF65-F5344CB8AC3E}">
        <p14:creationId xmlns:p14="http://schemas.microsoft.com/office/powerpoint/2010/main" val="17747948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 name="Group 5"/>
          <p:cNvGrpSpPr/>
          <p:nvPr/>
        </p:nvGrpSpPr>
        <p:grpSpPr>
          <a:xfrm>
            <a:off x="0" y="64888"/>
            <a:ext cx="10383838" cy="832385"/>
            <a:chOff x="0" y="64888"/>
            <a:chExt cx="10383838" cy="832385"/>
          </a:xfrm>
        </p:grpSpPr>
        <p:sp>
          <p:nvSpPr>
            <p:cNvPr id="45" name="Rectangle 44"/>
            <p:cNvSpPr/>
            <p:nvPr/>
          </p:nvSpPr>
          <p:spPr>
            <a:xfrm>
              <a:off x="9543343" y="125518"/>
              <a:ext cx="840495" cy="606148"/>
            </a:xfrm>
            <a:prstGeom prst="rect">
              <a:avLst/>
            </a:prstGeom>
            <a:solidFill>
              <a:srgbClr val="005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65"/>
            </a:p>
          </p:txBody>
        </p:sp>
        <p:sp>
          <p:nvSpPr>
            <p:cNvPr id="46" name="Rectangle 45"/>
            <p:cNvSpPr/>
            <p:nvPr/>
          </p:nvSpPr>
          <p:spPr>
            <a:xfrm>
              <a:off x="0" y="134419"/>
              <a:ext cx="7256550" cy="622149"/>
            </a:xfrm>
            <a:prstGeom prst="rect">
              <a:avLst/>
            </a:prstGeom>
            <a:solidFill>
              <a:srgbClr val="005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65"/>
            </a:p>
          </p:txBody>
        </p:sp>
        <p:sp>
          <p:nvSpPr>
            <p:cNvPr id="47" name="TextBox 46"/>
            <p:cNvSpPr txBox="1"/>
            <p:nvPr/>
          </p:nvSpPr>
          <p:spPr>
            <a:xfrm>
              <a:off x="6218645" y="64888"/>
              <a:ext cx="1109761" cy="830997"/>
            </a:xfrm>
            <a:prstGeom prst="rect">
              <a:avLst/>
            </a:prstGeom>
            <a:noFill/>
          </p:spPr>
          <p:txBody>
            <a:bodyPr wrap="square" rtlCol="0">
              <a:spAutoFit/>
            </a:bodyPr>
            <a:lstStyle/>
            <a:p>
              <a:pPr algn="ctr"/>
              <a:r>
                <a:rPr lang="en-US" sz="4800" b="1" dirty="0" smtClean="0">
                  <a:solidFill>
                    <a:schemeClr val="bg1"/>
                  </a:solidFill>
                  <a:latin typeface="Franklin Gothic Book" panose="020B0503020102020204" pitchFamily="34" charset="0"/>
                  <a:cs typeface="DSN SiRin" panose="00000400000000000000" pitchFamily="2" charset="-34"/>
                </a:rPr>
                <a:t>HS</a:t>
              </a:r>
              <a:endParaRPr lang="th-TH" sz="4800" b="1" dirty="0">
                <a:solidFill>
                  <a:schemeClr val="bg1"/>
                </a:solidFill>
                <a:latin typeface="Franklin Gothic Book" panose="020B0503020102020204" pitchFamily="34" charset="0"/>
                <a:cs typeface="DSN SiRin" panose="00000400000000000000" pitchFamily="2" charset="-34"/>
              </a:endParaRPr>
            </a:p>
          </p:txBody>
        </p:sp>
        <p:sp>
          <p:nvSpPr>
            <p:cNvPr id="57" name="Rectangle 56"/>
            <p:cNvSpPr/>
            <p:nvPr/>
          </p:nvSpPr>
          <p:spPr>
            <a:xfrm>
              <a:off x="9153205" y="125518"/>
              <a:ext cx="1230633" cy="606148"/>
            </a:xfrm>
            <a:prstGeom prst="rect">
              <a:avLst/>
            </a:prstGeom>
            <a:solidFill>
              <a:srgbClr val="005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65"/>
            </a:p>
          </p:txBody>
        </p:sp>
        <p:sp>
          <p:nvSpPr>
            <p:cNvPr id="58" name="Rectangle 57"/>
            <p:cNvSpPr/>
            <p:nvPr/>
          </p:nvSpPr>
          <p:spPr>
            <a:xfrm>
              <a:off x="0" y="134419"/>
              <a:ext cx="7256550" cy="622149"/>
            </a:xfrm>
            <a:prstGeom prst="rect">
              <a:avLst/>
            </a:prstGeom>
            <a:solidFill>
              <a:srgbClr val="005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65"/>
            </a:p>
          </p:txBody>
        </p:sp>
        <p:sp>
          <p:nvSpPr>
            <p:cNvPr id="60" name="TextBox 59"/>
            <p:cNvSpPr txBox="1"/>
            <p:nvPr/>
          </p:nvSpPr>
          <p:spPr>
            <a:xfrm>
              <a:off x="7126014" y="66276"/>
              <a:ext cx="2027191" cy="830997"/>
            </a:xfrm>
            <a:prstGeom prst="rect">
              <a:avLst/>
            </a:prstGeom>
            <a:noFill/>
          </p:spPr>
          <p:txBody>
            <a:bodyPr wrap="square" rtlCol="0">
              <a:spAutoFit/>
            </a:bodyPr>
            <a:lstStyle/>
            <a:p>
              <a:pPr algn="ctr"/>
              <a:r>
                <a:rPr lang="en-US" sz="4800" b="1" dirty="0" smtClean="0">
                  <a:latin typeface="Franklin Gothic Book" panose="020B0503020102020204" pitchFamily="34" charset="0"/>
                  <a:cs typeface="DSN SiRin" panose="00000400000000000000" pitchFamily="2" charset="-34"/>
                </a:rPr>
                <a:t>Check</a:t>
              </a:r>
              <a:endParaRPr lang="th-TH" sz="4800" b="1" dirty="0">
                <a:latin typeface="Franklin Gothic Book" panose="020B0503020102020204" pitchFamily="34" charset="0"/>
                <a:cs typeface="DSN SiRin" panose="00000400000000000000" pitchFamily="2" charset="-34"/>
              </a:endParaRPr>
            </a:p>
          </p:txBody>
        </p:sp>
        <p:sp>
          <p:nvSpPr>
            <p:cNvPr id="61" name="TextBox 60"/>
            <p:cNvSpPr txBox="1"/>
            <p:nvPr/>
          </p:nvSpPr>
          <p:spPr>
            <a:xfrm>
              <a:off x="6146789" y="64888"/>
              <a:ext cx="1109761" cy="830997"/>
            </a:xfrm>
            <a:prstGeom prst="rect">
              <a:avLst/>
            </a:prstGeom>
            <a:noFill/>
          </p:spPr>
          <p:txBody>
            <a:bodyPr wrap="square" rtlCol="0">
              <a:spAutoFit/>
            </a:bodyPr>
            <a:lstStyle/>
            <a:p>
              <a:pPr algn="ctr"/>
              <a:r>
                <a:rPr lang="en-US" sz="4800" b="1" dirty="0" smtClean="0">
                  <a:solidFill>
                    <a:schemeClr val="bg1"/>
                  </a:solidFill>
                  <a:latin typeface="Franklin Gothic Book" panose="020B0503020102020204" pitchFamily="34" charset="0"/>
                  <a:cs typeface="DSN SiRin" panose="00000400000000000000" pitchFamily="2" charset="-34"/>
                </a:rPr>
                <a:t>HS</a:t>
              </a:r>
              <a:endParaRPr lang="th-TH" sz="4800" b="1" dirty="0">
                <a:solidFill>
                  <a:schemeClr val="bg1"/>
                </a:solidFill>
                <a:latin typeface="Franklin Gothic Book" panose="020B0503020102020204" pitchFamily="34" charset="0"/>
                <a:cs typeface="DSN SiRin" panose="00000400000000000000" pitchFamily="2" charset="-34"/>
              </a:endParaRPr>
            </a:p>
          </p:txBody>
        </p:sp>
      </p:grpSp>
      <p:grpSp>
        <p:nvGrpSpPr>
          <p:cNvPr id="4" name="Group 3"/>
          <p:cNvGrpSpPr/>
          <p:nvPr/>
        </p:nvGrpSpPr>
        <p:grpSpPr>
          <a:xfrm>
            <a:off x="553371" y="2105827"/>
            <a:ext cx="4140332" cy="4753335"/>
            <a:chOff x="413671" y="2105827"/>
            <a:chExt cx="4140332" cy="4753335"/>
          </a:xfrm>
        </p:grpSpPr>
        <p:pic>
          <p:nvPicPr>
            <p:cNvPr id="11" name="Shape 442"/>
            <p:cNvPicPr preferRelativeResize="0">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3671" y="2105827"/>
              <a:ext cx="4140332" cy="4753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3"/>
            <a:stretch>
              <a:fillRect/>
            </a:stretch>
          </p:blipFill>
          <p:spPr bwMode="auto">
            <a:xfrm>
              <a:off x="2176463" y="2478088"/>
              <a:ext cx="1781175" cy="2909887"/>
            </a:xfrm>
            <a:prstGeom prst="rect">
              <a:avLst/>
            </a:prstGeom>
            <a:ln w="12700" cap="sq">
              <a:solidFill>
                <a:schemeClr val="bg2">
                  <a:lumMod val="75000"/>
                </a:schemeClr>
              </a:solidFill>
              <a:prstDash val="solid"/>
              <a:miter lim="800000"/>
            </a:ln>
            <a:effectLst/>
          </p:spPr>
        </p:pic>
      </p:grpSp>
      <p:grpSp>
        <p:nvGrpSpPr>
          <p:cNvPr id="16" name="Group 15"/>
          <p:cNvGrpSpPr/>
          <p:nvPr/>
        </p:nvGrpSpPr>
        <p:grpSpPr>
          <a:xfrm>
            <a:off x="2164706" y="1202329"/>
            <a:ext cx="1934150" cy="717367"/>
            <a:chOff x="6369679" y="864189"/>
            <a:chExt cx="1934150" cy="717367"/>
          </a:xfrm>
        </p:grpSpPr>
        <p:sp>
          <p:nvSpPr>
            <p:cNvPr id="17" name="Rounded Rectangle 16"/>
            <p:cNvSpPr/>
            <p:nvPr/>
          </p:nvSpPr>
          <p:spPr>
            <a:xfrm>
              <a:off x="6502655" y="864189"/>
              <a:ext cx="1665163" cy="717367"/>
            </a:xfrm>
            <a:prstGeom prst="roundRect">
              <a:avLst/>
            </a:prstGeom>
            <a:solidFill>
              <a:srgbClr val="F8AD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8" name="TextBox 17"/>
            <p:cNvSpPr txBox="1"/>
            <p:nvPr/>
          </p:nvSpPr>
          <p:spPr>
            <a:xfrm>
              <a:off x="6369679" y="979863"/>
              <a:ext cx="1934150" cy="461665"/>
            </a:xfrm>
            <a:prstGeom prst="rect">
              <a:avLst/>
            </a:prstGeom>
            <a:noFill/>
          </p:spPr>
          <p:txBody>
            <a:bodyPr wrap="square" rtlCol="0">
              <a:spAutoFit/>
            </a:bodyPr>
            <a:lstStyle/>
            <a:p>
              <a:pPr algn="ctr"/>
              <a:r>
                <a:rPr lang="th-TH" sz="2400" b="1" spc="-50" dirty="0">
                  <a:solidFill>
                    <a:schemeClr val="accent1">
                      <a:lumMod val="50000"/>
                    </a:schemeClr>
                  </a:solidFill>
                  <a:latin typeface="TH SarabunPSK" panose="020B0500040200020003" pitchFamily="34" charset="-34"/>
                  <a:cs typeface="TH SarabunPSK" panose="020B0500040200020003" pitchFamily="34" charset="-34"/>
                </a:rPr>
                <a:t>หน้าจอ</a:t>
              </a:r>
              <a:r>
                <a:rPr lang="th-TH" sz="2400" b="1" spc="-50" dirty="0" smtClean="0">
                  <a:solidFill>
                    <a:schemeClr val="accent1">
                      <a:lumMod val="50000"/>
                    </a:schemeClr>
                  </a:solidFill>
                  <a:latin typeface="TH SarabunPSK" panose="020B0500040200020003" pitchFamily="34" charset="-34"/>
                  <a:cs typeface="TH SarabunPSK" panose="020B0500040200020003" pitchFamily="34" charset="-34"/>
                </a:rPr>
                <a:t>หลัก</a:t>
              </a:r>
              <a:endParaRPr lang="en-US" sz="2400" b="1" spc="-50" dirty="0">
                <a:solidFill>
                  <a:schemeClr val="accent1">
                    <a:lumMod val="50000"/>
                  </a:schemeClr>
                </a:solidFill>
                <a:latin typeface="TH SarabunPSK" panose="020B0500040200020003" pitchFamily="34" charset="-34"/>
                <a:cs typeface="TH SarabunPSK" panose="020B0500040200020003" pitchFamily="34" charset="-34"/>
              </a:endParaRPr>
            </a:p>
          </p:txBody>
        </p:sp>
      </p:grpSp>
      <p:grpSp>
        <p:nvGrpSpPr>
          <p:cNvPr id="5" name="Group 4"/>
          <p:cNvGrpSpPr/>
          <p:nvPr/>
        </p:nvGrpSpPr>
        <p:grpSpPr>
          <a:xfrm>
            <a:off x="4793377" y="2095894"/>
            <a:ext cx="5425657" cy="4763268"/>
            <a:chOff x="4653677" y="2095894"/>
            <a:chExt cx="5425657" cy="4763268"/>
          </a:xfrm>
        </p:grpSpPr>
        <p:pic>
          <p:nvPicPr>
            <p:cNvPr id="29" name="Shape 442"/>
            <p:cNvPicPr preferRelativeResize="0">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53677" y="2095894"/>
              <a:ext cx="4239695" cy="4763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Straight Arrow Connector 29"/>
            <p:cNvCxnSpPr/>
            <p:nvPr/>
          </p:nvCxnSpPr>
          <p:spPr bwMode="auto">
            <a:xfrm flipH="1">
              <a:off x="8266618" y="4037587"/>
              <a:ext cx="906462" cy="0"/>
            </a:xfrm>
            <a:prstGeom prst="straightConnector1">
              <a:avLst/>
            </a:prstGeom>
            <a:ln w="19050">
              <a:tailEnd type="arrow"/>
            </a:ln>
          </p:spPr>
          <p:style>
            <a:lnRef idx="1">
              <a:schemeClr val="dk1"/>
            </a:lnRef>
            <a:fillRef idx="0">
              <a:schemeClr val="dk1"/>
            </a:fillRef>
            <a:effectRef idx="0">
              <a:schemeClr val="dk1"/>
            </a:effectRef>
            <a:fontRef idx="minor">
              <a:schemeClr val="tx1"/>
            </a:fontRef>
          </p:style>
        </p:cxnSp>
        <p:pic>
          <p:nvPicPr>
            <p:cNvPr id="31" name="Picture 72"/>
            <p:cNvPicPr>
              <a:picLocks noChangeAspect="1"/>
            </p:cNvPicPr>
            <p:nvPr/>
          </p:nvPicPr>
          <p:blipFill>
            <a:blip r:embed="rId4">
              <a:extLst>
                <a:ext uri="{28A0092B-C50C-407E-A947-70E740481C1C}">
                  <a14:useLocalDpi xmlns:a14="http://schemas.microsoft.com/office/drawing/2010/main" val="0"/>
                </a:ext>
              </a:extLst>
            </a:blip>
            <a:srcRect l="4539" t="22948" r="4478" b="35834"/>
            <a:stretch>
              <a:fillRect/>
            </a:stretch>
          </p:blipFill>
          <p:spPr bwMode="auto">
            <a:xfrm>
              <a:off x="9011329" y="3921238"/>
              <a:ext cx="1068005" cy="232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p:cNvPicPr>
              <a:picLocks noChangeAspect="1"/>
            </p:cNvPicPr>
            <p:nvPr/>
          </p:nvPicPr>
          <p:blipFill>
            <a:blip r:embed="rId5"/>
            <a:stretch>
              <a:fillRect/>
            </a:stretch>
          </p:blipFill>
          <p:spPr bwMode="auto">
            <a:xfrm>
              <a:off x="6466393" y="2478088"/>
              <a:ext cx="1800225" cy="2846388"/>
            </a:xfrm>
            <a:prstGeom prst="rect">
              <a:avLst/>
            </a:prstGeom>
            <a:ln w="12700" cap="sq">
              <a:solidFill>
                <a:schemeClr val="bg2">
                  <a:lumMod val="90000"/>
                </a:schemeClr>
              </a:solidFill>
              <a:prstDash val="solid"/>
              <a:miter lim="800000"/>
            </a:ln>
            <a:effectLst/>
          </p:spPr>
        </p:pic>
      </p:grpSp>
    </p:spTree>
    <p:extLst>
      <p:ext uri="{BB962C8B-B14F-4D97-AF65-F5344CB8AC3E}">
        <p14:creationId xmlns:p14="http://schemas.microsoft.com/office/powerpoint/2010/main" val="14910884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0" y="1323975"/>
            <a:ext cx="10383838" cy="5295900"/>
          </a:xfrm>
          <a:prstGeom prst="roundRect">
            <a:avLst>
              <a:gd name="adj" fmla="val 6663"/>
            </a:avLst>
          </a:prstGeom>
          <a:solidFill>
            <a:srgbClr val="E8EBF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h-TH">
              <a:solidFill>
                <a:srgbClr val="E8EBF2"/>
              </a:solidFill>
            </a:endParaRPr>
          </a:p>
        </p:txBody>
      </p:sp>
      <p:grpSp>
        <p:nvGrpSpPr>
          <p:cNvPr id="22" name="Group 21"/>
          <p:cNvGrpSpPr/>
          <p:nvPr/>
        </p:nvGrpSpPr>
        <p:grpSpPr>
          <a:xfrm>
            <a:off x="-773113" y="1804988"/>
            <a:ext cx="4287838" cy="4814887"/>
            <a:chOff x="-773113" y="1804988"/>
            <a:chExt cx="4287838" cy="4814887"/>
          </a:xfrm>
        </p:grpSpPr>
        <p:pic>
          <p:nvPicPr>
            <p:cNvPr id="5" name="Shape 442"/>
            <p:cNvPicPr preferRelativeResize="0">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3113" y="1804988"/>
              <a:ext cx="4287838" cy="481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3"/>
            <a:stretch>
              <a:fillRect/>
            </a:stretch>
          </p:blipFill>
          <p:spPr>
            <a:xfrm>
              <a:off x="1087438" y="2100263"/>
              <a:ext cx="1779587" cy="2973387"/>
            </a:xfrm>
            <a:prstGeom prst="rect">
              <a:avLst/>
            </a:prstGeom>
            <a:ln w="12700">
              <a:solidFill>
                <a:schemeClr val="bg2">
                  <a:lumMod val="90000"/>
                </a:schemeClr>
              </a:solidFill>
            </a:ln>
            <a:effectLst/>
          </p:spPr>
        </p:pic>
      </p:grpSp>
      <p:grpSp>
        <p:nvGrpSpPr>
          <p:cNvPr id="23" name="Group 22"/>
          <p:cNvGrpSpPr/>
          <p:nvPr/>
        </p:nvGrpSpPr>
        <p:grpSpPr>
          <a:xfrm>
            <a:off x="2700338" y="1804988"/>
            <a:ext cx="4286250" cy="4814887"/>
            <a:chOff x="2700338" y="1804988"/>
            <a:chExt cx="4286250" cy="4814887"/>
          </a:xfrm>
        </p:grpSpPr>
        <p:pic>
          <p:nvPicPr>
            <p:cNvPr id="6" name="Shape 442"/>
            <p:cNvPicPr preferRelativeResize="0">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00338" y="1804988"/>
              <a:ext cx="4286250" cy="481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a:stretch>
              <a:fillRect/>
            </a:stretch>
          </p:blipFill>
          <p:spPr>
            <a:xfrm>
              <a:off x="4546600" y="2106613"/>
              <a:ext cx="1828800" cy="2973387"/>
            </a:xfrm>
            <a:prstGeom prst="rect">
              <a:avLst/>
            </a:prstGeom>
            <a:ln w="12700">
              <a:solidFill>
                <a:schemeClr val="bg2">
                  <a:lumMod val="90000"/>
                </a:schemeClr>
              </a:solidFill>
            </a:ln>
            <a:effectLst/>
          </p:spPr>
        </p:pic>
      </p:grpSp>
      <p:sp>
        <p:nvSpPr>
          <p:cNvPr id="9" name="Right Arrow 8"/>
          <p:cNvSpPr/>
          <p:nvPr/>
        </p:nvSpPr>
        <p:spPr>
          <a:xfrm>
            <a:off x="3308350" y="2208213"/>
            <a:ext cx="776288" cy="638175"/>
          </a:xfrm>
          <a:prstGeom prst="rightArrow">
            <a:avLst/>
          </a:prstGeom>
          <a:solidFill>
            <a:srgbClr val="F8AD01"/>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th-TH"/>
          </a:p>
        </p:txBody>
      </p:sp>
      <p:pic>
        <p:nvPicPr>
          <p:cNvPr id="10" name="Shape 442"/>
          <p:cNvPicPr preferRelativeResize="0">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10288" y="1804988"/>
            <a:ext cx="4287837" cy="481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ight Arrow 10"/>
          <p:cNvSpPr/>
          <p:nvPr/>
        </p:nvSpPr>
        <p:spPr>
          <a:xfrm>
            <a:off x="6724650" y="2208213"/>
            <a:ext cx="776288" cy="638175"/>
          </a:xfrm>
          <a:prstGeom prst="rightArrow">
            <a:avLst/>
          </a:prstGeom>
          <a:solidFill>
            <a:srgbClr val="F8AD01"/>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th-TH"/>
          </a:p>
        </p:txBody>
      </p:sp>
      <p:pic>
        <p:nvPicPr>
          <p:cNvPr id="12" name="Picture 11"/>
          <p:cNvPicPr>
            <a:picLocks noChangeAspect="1"/>
          </p:cNvPicPr>
          <p:nvPr/>
        </p:nvPicPr>
        <p:blipFill>
          <a:blip r:embed="rId5"/>
          <a:stretch>
            <a:fillRect/>
          </a:stretch>
        </p:blipFill>
        <p:spPr>
          <a:xfrm>
            <a:off x="7937500" y="2119313"/>
            <a:ext cx="1857375" cy="2944812"/>
          </a:xfrm>
          <a:prstGeom prst="rect">
            <a:avLst/>
          </a:prstGeom>
          <a:ln w="12700">
            <a:solidFill>
              <a:schemeClr val="bg2">
                <a:lumMod val="90000"/>
              </a:schemeClr>
            </a:solidFill>
          </a:ln>
          <a:effectLst/>
        </p:spPr>
      </p:pic>
      <p:grpSp>
        <p:nvGrpSpPr>
          <p:cNvPr id="14" name="Group 13"/>
          <p:cNvGrpSpPr/>
          <p:nvPr/>
        </p:nvGrpSpPr>
        <p:grpSpPr>
          <a:xfrm>
            <a:off x="0" y="64888"/>
            <a:ext cx="10383838" cy="832385"/>
            <a:chOff x="0" y="64888"/>
            <a:chExt cx="10383838" cy="832385"/>
          </a:xfrm>
        </p:grpSpPr>
        <p:sp>
          <p:nvSpPr>
            <p:cNvPr id="15" name="Rectangle 14"/>
            <p:cNvSpPr/>
            <p:nvPr/>
          </p:nvSpPr>
          <p:spPr>
            <a:xfrm>
              <a:off x="9543343" y="125518"/>
              <a:ext cx="840495" cy="606148"/>
            </a:xfrm>
            <a:prstGeom prst="rect">
              <a:avLst/>
            </a:prstGeom>
            <a:solidFill>
              <a:srgbClr val="005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65"/>
            </a:p>
          </p:txBody>
        </p:sp>
        <p:sp>
          <p:nvSpPr>
            <p:cNvPr id="16" name="Rectangle 15"/>
            <p:cNvSpPr/>
            <p:nvPr/>
          </p:nvSpPr>
          <p:spPr>
            <a:xfrm>
              <a:off x="0" y="134419"/>
              <a:ext cx="7256550" cy="622149"/>
            </a:xfrm>
            <a:prstGeom prst="rect">
              <a:avLst/>
            </a:prstGeom>
            <a:solidFill>
              <a:srgbClr val="005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65"/>
            </a:p>
          </p:txBody>
        </p:sp>
        <p:sp>
          <p:nvSpPr>
            <p:cNvPr id="17" name="TextBox 16"/>
            <p:cNvSpPr txBox="1"/>
            <p:nvPr/>
          </p:nvSpPr>
          <p:spPr>
            <a:xfrm>
              <a:off x="6218645" y="64888"/>
              <a:ext cx="1109761" cy="830997"/>
            </a:xfrm>
            <a:prstGeom prst="rect">
              <a:avLst/>
            </a:prstGeom>
            <a:noFill/>
          </p:spPr>
          <p:txBody>
            <a:bodyPr wrap="square" rtlCol="0">
              <a:spAutoFit/>
            </a:bodyPr>
            <a:lstStyle/>
            <a:p>
              <a:pPr algn="ctr"/>
              <a:r>
                <a:rPr lang="en-US" sz="4800" b="1" dirty="0" smtClean="0">
                  <a:solidFill>
                    <a:schemeClr val="bg1"/>
                  </a:solidFill>
                  <a:latin typeface="Franklin Gothic Book" panose="020B0503020102020204" pitchFamily="34" charset="0"/>
                  <a:cs typeface="DSN SiRin" panose="00000400000000000000" pitchFamily="2" charset="-34"/>
                </a:rPr>
                <a:t>HS</a:t>
              </a:r>
              <a:endParaRPr lang="th-TH" sz="4800" b="1" dirty="0">
                <a:solidFill>
                  <a:schemeClr val="bg1"/>
                </a:solidFill>
                <a:latin typeface="Franklin Gothic Book" panose="020B0503020102020204" pitchFamily="34" charset="0"/>
                <a:cs typeface="DSN SiRin" panose="00000400000000000000" pitchFamily="2" charset="-34"/>
              </a:endParaRPr>
            </a:p>
          </p:txBody>
        </p:sp>
        <p:sp>
          <p:nvSpPr>
            <p:cNvPr id="18" name="Rectangle 17"/>
            <p:cNvSpPr/>
            <p:nvPr/>
          </p:nvSpPr>
          <p:spPr>
            <a:xfrm>
              <a:off x="9153205" y="125518"/>
              <a:ext cx="1230633" cy="606148"/>
            </a:xfrm>
            <a:prstGeom prst="rect">
              <a:avLst/>
            </a:prstGeom>
            <a:solidFill>
              <a:srgbClr val="005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65"/>
            </a:p>
          </p:txBody>
        </p:sp>
        <p:sp>
          <p:nvSpPr>
            <p:cNvPr id="19" name="Rectangle 18"/>
            <p:cNvSpPr/>
            <p:nvPr/>
          </p:nvSpPr>
          <p:spPr>
            <a:xfrm>
              <a:off x="0" y="134419"/>
              <a:ext cx="7256550" cy="622149"/>
            </a:xfrm>
            <a:prstGeom prst="rect">
              <a:avLst/>
            </a:prstGeom>
            <a:solidFill>
              <a:srgbClr val="005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65"/>
            </a:p>
          </p:txBody>
        </p:sp>
        <p:sp>
          <p:nvSpPr>
            <p:cNvPr id="20" name="TextBox 19"/>
            <p:cNvSpPr txBox="1"/>
            <p:nvPr/>
          </p:nvSpPr>
          <p:spPr>
            <a:xfrm>
              <a:off x="7112794" y="66276"/>
              <a:ext cx="2040411" cy="830997"/>
            </a:xfrm>
            <a:prstGeom prst="rect">
              <a:avLst/>
            </a:prstGeom>
            <a:noFill/>
          </p:spPr>
          <p:txBody>
            <a:bodyPr wrap="square" rtlCol="0">
              <a:spAutoFit/>
            </a:bodyPr>
            <a:lstStyle/>
            <a:p>
              <a:pPr algn="ctr"/>
              <a:r>
                <a:rPr lang="en-US" sz="4800" b="1" dirty="0" smtClean="0">
                  <a:latin typeface="Franklin Gothic Book" panose="020B0503020102020204" pitchFamily="34" charset="0"/>
                  <a:cs typeface="DSN SiRin" panose="00000400000000000000" pitchFamily="2" charset="-34"/>
                </a:rPr>
                <a:t>Check</a:t>
              </a:r>
              <a:endParaRPr lang="th-TH" sz="4800" b="1" dirty="0">
                <a:latin typeface="Franklin Gothic Book" panose="020B0503020102020204" pitchFamily="34" charset="0"/>
                <a:cs typeface="DSN SiRin" panose="00000400000000000000" pitchFamily="2" charset="-34"/>
              </a:endParaRPr>
            </a:p>
          </p:txBody>
        </p:sp>
        <p:sp>
          <p:nvSpPr>
            <p:cNvPr id="21" name="TextBox 20"/>
            <p:cNvSpPr txBox="1"/>
            <p:nvPr/>
          </p:nvSpPr>
          <p:spPr>
            <a:xfrm>
              <a:off x="6146789" y="64888"/>
              <a:ext cx="1109761" cy="830997"/>
            </a:xfrm>
            <a:prstGeom prst="rect">
              <a:avLst/>
            </a:prstGeom>
            <a:noFill/>
          </p:spPr>
          <p:txBody>
            <a:bodyPr wrap="square" rtlCol="0">
              <a:spAutoFit/>
            </a:bodyPr>
            <a:lstStyle/>
            <a:p>
              <a:pPr algn="ctr"/>
              <a:r>
                <a:rPr lang="en-US" sz="4800" b="1" dirty="0" smtClean="0">
                  <a:solidFill>
                    <a:schemeClr val="bg1"/>
                  </a:solidFill>
                  <a:latin typeface="Franklin Gothic Book" panose="020B0503020102020204" pitchFamily="34" charset="0"/>
                  <a:cs typeface="DSN SiRin" panose="00000400000000000000" pitchFamily="2" charset="-34"/>
                </a:rPr>
                <a:t>HS</a:t>
              </a:r>
              <a:endParaRPr lang="th-TH" sz="4800" b="1" dirty="0">
                <a:solidFill>
                  <a:schemeClr val="bg1"/>
                </a:solidFill>
                <a:latin typeface="Franklin Gothic Book" panose="020B0503020102020204" pitchFamily="34" charset="0"/>
                <a:cs typeface="DSN SiRin" panose="00000400000000000000" pitchFamily="2" charset="-34"/>
              </a:endParaRPr>
            </a:p>
          </p:txBody>
        </p:sp>
      </p:grpSp>
    </p:spTree>
    <p:extLst>
      <p:ext uri="{BB962C8B-B14F-4D97-AF65-F5344CB8AC3E}">
        <p14:creationId xmlns:p14="http://schemas.microsoft.com/office/powerpoint/2010/main" val="257423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2743398" y="139743"/>
            <a:ext cx="4859687" cy="949292"/>
            <a:chOff x="2743398" y="139743"/>
            <a:chExt cx="4859687" cy="949292"/>
          </a:xfrm>
        </p:grpSpPr>
        <p:sp>
          <p:nvSpPr>
            <p:cNvPr id="12" name="Round Diagonal Corner Rectangle 11"/>
            <p:cNvSpPr/>
            <p:nvPr/>
          </p:nvSpPr>
          <p:spPr>
            <a:xfrm>
              <a:off x="2743398" y="139743"/>
              <a:ext cx="4859687" cy="879185"/>
            </a:xfrm>
            <a:prstGeom prst="round2DiagRect">
              <a:avLst>
                <a:gd name="adj1" fmla="val 35816"/>
                <a:gd name="adj2" fmla="val 0"/>
              </a:avLst>
            </a:prstGeom>
            <a:solidFill>
              <a:srgbClr val="197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1" name="TextBox 50"/>
            <p:cNvSpPr txBox="1"/>
            <p:nvPr/>
          </p:nvSpPr>
          <p:spPr>
            <a:xfrm>
              <a:off x="3276457" y="165705"/>
              <a:ext cx="3778572" cy="923330"/>
            </a:xfrm>
            <a:prstGeom prst="rect">
              <a:avLst/>
            </a:prstGeom>
            <a:noFill/>
          </p:spPr>
          <p:txBody>
            <a:bodyPr wrap="square" rtlCol="0">
              <a:spAutoFit/>
            </a:bodyPr>
            <a:lstStyle/>
            <a:p>
              <a:pPr algn="ctr"/>
              <a:r>
                <a:rPr lang="en-US" sz="5400" b="1" dirty="0" smtClean="0">
                  <a:solidFill>
                    <a:schemeClr val="bg1"/>
                  </a:solidFill>
                  <a:ea typeface="Adobe Heiti Std R" panose="020B0400000000000000" pitchFamily="34" charset="-128"/>
                  <a:cs typeface="LilyUPC" pitchFamily="34" charset="-34"/>
                </a:rPr>
                <a:t>Customs 4.0</a:t>
              </a:r>
              <a:endParaRPr lang="th-TH" sz="5400" b="1" dirty="0">
                <a:solidFill>
                  <a:schemeClr val="bg1"/>
                </a:solidFill>
                <a:ea typeface="Adobe Heiti Std R" panose="020B0400000000000000" pitchFamily="34" charset="-128"/>
                <a:cs typeface="LilyUPC" pitchFamily="34" charset="-34"/>
              </a:endParaRPr>
            </a:p>
          </p:txBody>
        </p:sp>
      </p:grpSp>
      <p:grpSp>
        <p:nvGrpSpPr>
          <p:cNvPr id="3" name="Group 2"/>
          <p:cNvGrpSpPr/>
          <p:nvPr/>
        </p:nvGrpSpPr>
        <p:grpSpPr>
          <a:xfrm>
            <a:off x="152402" y="1126857"/>
            <a:ext cx="10002218" cy="2032332"/>
            <a:chOff x="152402" y="1126857"/>
            <a:chExt cx="10002218" cy="2032332"/>
          </a:xfrm>
        </p:grpSpPr>
        <p:sp>
          <p:nvSpPr>
            <p:cNvPr id="89" name="Round Same Side Corner Rectangle 88"/>
            <p:cNvSpPr/>
            <p:nvPr/>
          </p:nvSpPr>
          <p:spPr>
            <a:xfrm>
              <a:off x="7720034" y="1126857"/>
              <a:ext cx="2367851" cy="806097"/>
            </a:xfrm>
            <a:prstGeom prst="round2SameRect">
              <a:avLst/>
            </a:prstGeom>
            <a:solidFill>
              <a:srgbClr val="ED4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1400">
                <a:cs typeface="TH SarabunPSK" pitchFamily="34" charset="-34"/>
              </a:endParaRPr>
            </a:p>
          </p:txBody>
        </p:sp>
        <p:sp>
          <p:nvSpPr>
            <p:cNvPr id="93" name="TextBox 92"/>
            <p:cNvSpPr txBox="1"/>
            <p:nvPr/>
          </p:nvSpPr>
          <p:spPr>
            <a:xfrm>
              <a:off x="7786275" y="1350858"/>
              <a:ext cx="1093426" cy="646331"/>
            </a:xfrm>
            <a:prstGeom prst="rect">
              <a:avLst/>
            </a:prstGeom>
            <a:noFill/>
          </p:spPr>
          <p:txBody>
            <a:bodyPr wrap="square" rtlCol="0">
              <a:spAutoFit/>
            </a:bodyPr>
            <a:lstStyle/>
            <a:p>
              <a:pPr algn="ctr"/>
              <a:r>
                <a:rPr lang="en-US" sz="1800" b="1" dirty="0" err="1" smtClean="0">
                  <a:ea typeface="Adobe Heiti Std R" panose="020B0400000000000000" pitchFamily="34" charset="-128"/>
                  <a:cs typeface="TH SarabunPSK" pitchFamily="34" charset="-34"/>
                </a:rPr>
                <a:t>Moblie</a:t>
              </a:r>
              <a:r>
                <a:rPr lang="en-US" sz="1800" b="1" dirty="0" smtClean="0">
                  <a:ea typeface="Adobe Heiti Std R" panose="020B0400000000000000" pitchFamily="34" charset="-128"/>
                  <a:cs typeface="TH SarabunPSK" pitchFamily="34" charset="-34"/>
                </a:rPr>
                <a:t> </a:t>
              </a:r>
              <a:r>
                <a:rPr lang="en-US" sz="1800" b="1" dirty="0">
                  <a:ea typeface="Adobe Heiti Std R" panose="020B0400000000000000" pitchFamily="34" charset="-128"/>
                  <a:cs typeface="TH SarabunPSK" pitchFamily="34" charset="-34"/>
                </a:rPr>
                <a:t>App.</a:t>
              </a:r>
              <a:endParaRPr lang="th-TH" sz="1800" b="1" dirty="0">
                <a:ea typeface="Adobe Heiti Std R" panose="020B0400000000000000" pitchFamily="34" charset="-128"/>
                <a:cs typeface="TH SarabunPSK" pitchFamily="34" charset="-34"/>
              </a:endParaRPr>
            </a:p>
          </p:txBody>
        </p:sp>
        <p:pic>
          <p:nvPicPr>
            <p:cNvPr id="96" name="Picture 95"/>
            <p:cNvPicPr>
              <a:picLocks noChangeAspect="1"/>
            </p:cNvPicPr>
            <p:nvPr/>
          </p:nvPicPr>
          <p:blipFill rotWithShape="1">
            <a:blip r:embed="rId2" cstate="print">
              <a:extLst>
                <a:ext uri="{28A0092B-C50C-407E-A947-70E740481C1C}">
                  <a14:useLocalDpi xmlns:a14="http://schemas.microsoft.com/office/drawing/2010/main" val="0"/>
                </a:ext>
              </a:extLst>
            </a:blip>
            <a:srcRect l="84201" t="21548" r="6828" b="72494"/>
            <a:stretch/>
          </p:blipFill>
          <p:spPr>
            <a:xfrm>
              <a:off x="9173284" y="1163012"/>
              <a:ext cx="769810" cy="723154"/>
            </a:xfrm>
            <a:prstGeom prst="rect">
              <a:avLst/>
            </a:prstGeom>
          </p:spPr>
        </p:pic>
        <p:cxnSp>
          <p:nvCxnSpPr>
            <p:cNvPr id="101" name="Straight Connector 100"/>
            <p:cNvCxnSpPr/>
            <p:nvPr/>
          </p:nvCxnSpPr>
          <p:spPr>
            <a:xfrm>
              <a:off x="9000867" y="1243089"/>
              <a:ext cx="0" cy="629309"/>
            </a:xfrm>
            <a:prstGeom prst="line">
              <a:avLst/>
            </a:prstGeom>
            <a:ln w="19050">
              <a:solidFill>
                <a:srgbClr val="DBDEE3"/>
              </a:solidFill>
              <a:prstDash val="sysDash"/>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255139" y="1940943"/>
              <a:ext cx="2369366" cy="114290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1400"/>
            </a:p>
          </p:txBody>
        </p:sp>
        <p:sp>
          <p:nvSpPr>
            <p:cNvPr id="7" name="TextBox 6"/>
            <p:cNvSpPr txBox="1"/>
            <p:nvPr/>
          </p:nvSpPr>
          <p:spPr>
            <a:xfrm>
              <a:off x="152402" y="1958860"/>
              <a:ext cx="2590997" cy="1200329"/>
            </a:xfrm>
            <a:prstGeom prst="rect">
              <a:avLst/>
            </a:prstGeom>
            <a:noFill/>
            <a:ln>
              <a:noFill/>
            </a:ln>
          </p:spPr>
          <p:txBody>
            <a:bodyPr wrap="square" rtlCol="0">
              <a:spAutoFit/>
            </a:bodyPr>
            <a:lstStyle/>
            <a:p>
              <a:pPr algn="ctr"/>
              <a:r>
                <a:rPr lang="en-US" sz="1200" b="1" dirty="0" smtClean="0">
                  <a:ea typeface="Adobe Heiti Std R" panose="020B0400000000000000" pitchFamily="34" charset="-128"/>
                  <a:cs typeface="TH SarabunPSK" pitchFamily="34" charset="-34"/>
                </a:rPr>
                <a:t>Reinforce the Good Governance</a:t>
              </a:r>
              <a:r>
                <a:rPr lang="th-TH" sz="1200" b="1" dirty="0" smtClean="0">
                  <a:ea typeface="Adobe Heiti Std R" panose="020B0400000000000000" pitchFamily="34" charset="-128"/>
                  <a:cs typeface="TH SarabunPSK" pitchFamily="34" charset="-34"/>
                </a:rPr>
                <a:t>  </a:t>
              </a:r>
              <a:r>
                <a:rPr lang="en-US" sz="1200" b="1" dirty="0" smtClean="0">
                  <a:ea typeface="Adobe Heiti Std R" panose="020B0400000000000000" pitchFamily="34" charset="-128"/>
                  <a:cs typeface="TH SarabunPSK" pitchFamily="34" charset="-34"/>
                </a:rPr>
                <a:t>                    and organization image</a:t>
              </a:r>
              <a:r>
                <a:rPr lang="th-TH" sz="1200" b="1" dirty="0" smtClean="0">
                  <a:ea typeface="Adobe Heiti Std R" panose="020B0400000000000000" pitchFamily="34" charset="-128"/>
                  <a:cs typeface="TH SarabunPSK" pitchFamily="34" charset="-34"/>
                </a:rPr>
                <a:t>. </a:t>
              </a:r>
              <a:r>
                <a:rPr lang="en-US" sz="1200" b="1" dirty="0" smtClean="0">
                  <a:ea typeface="Adobe Heiti Std R" panose="020B0400000000000000" pitchFamily="34" charset="-128"/>
                  <a:cs typeface="TH SarabunPSK" pitchFamily="34" charset="-34"/>
                </a:rPr>
                <a:t>Emphasize the transparency. The Customs Alliances fosters the operation with stakeholders and collaborate in action and inspection.</a:t>
              </a:r>
              <a:endParaRPr lang="th-TH" sz="1200" b="1" dirty="0">
                <a:ea typeface="Adobe Heiti Std R" panose="020B0400000000000000" pitchFamily="34" charset="-128"/>
                <a:cs typeface="TH SarabunPSK" pitchFamily="34" charset="-34"/>
              </a:endParaRPr>
            </a:p>
          </p:txBody>
        </p:sp>
        <p:sp>
          <p:nvSpPr>
            <p:cNvPr id="27" name="Round Same Side Corner Rectangle 26"/>
            <p:cNvSpPr/>
            <p:nvPr/>
          </p:nvSpPr>
          <p:spPr>
            <a:xfrm>
              <a:off x="5240667" y="1143915"/>
              <a:ext cx="2366909" cy="806097"/>
            </a:xfrm>
            <a:prstGeom prst="round2SameRect">
              <a:avLst/>
            </a:prstGeom>
            <a:solidFill>
              <a:srgbClr val="F9C5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1400"/>
            </a:p>
          </p:txBody>
        </p:sp>
        <p:pic>
          <p:nvPicPr>
            <p:cNvPr id="62" name="Picture 61"/>
            <p:cNvPicPr>
              <a:picLocks noChangeAspect="1"/>
            </p:cNvPicPr>
            <p:nvPr/>
          </p:nvPicPr>
          <p:blipFill rotWithShape="1">
            <a:blip r:embed="rId3" cstate="print">
              <a:extLst>
                <a:ext uri="{28A0092B-C50C-407E-A947-70E740481C1C}">
                  <a14:useLocalDpi xmlns:a14="http://schemas.microsoft.com/office/drawing/2010/main" val="0"/>
                </a:ext>
              </a:extLst>
            </a:blip>
            <a:srcRect l="62156" t="21612" r="29690" b="72361"/>
            <a:stretch/>
          </p:blipFill>
          <p:spPr>
            <a:xfrm>
              <a:off x="6677857" y="1165828"/>
              <a:ext cx="778407" cy="779912"/>
            </a:xfrm>
            <a:prstGeom prst="rect">
              <a:avLst/>
            </a:prstGeom>
          </p:spPr>
        </p:pic>
        <p:cxnSp>
          <p:nvCxnSpPr>
            <p:cNvPr id="75" name="Straight Connector 74"/>
            <p:cNvCxnSpPr/>
            <p:nvPr/>
          </p:nvCxnSpPr>
          <p:spPr>
            <a:xfrm>
              <a:off x="6517485" y="1257603"/>
              <a:ext cx="0" cy="629309"/>
            </a:xfrm>
            <a:prstGeom prst="line">
              <a:avLst/>
            </a:prstGeom>
            <a:ln w="19050">
              <a:solidFill>
                <a:srgbClr val="DBDEE3"/>
              </a:solidFill>
              <a:prstDash val="sysDash"/>
            </a:ln>
          </p:spPr>
          <p:style>
            <a:lnRef idx="1">
              <a:schemeClr val="accent1"/>
            </a:lnRef>
            <a:fillRef idx="0">
              <a:schemeClr val="accent1"/>
            </a:fillRef>
            <a:effectRef idx="0">
              <a:schemeClr val="accent1"/>
            </a:effectRef>
            <a:fontRef idx="minor">
              <a:schemeClr val="tx1"/>
            </a:fontRef>
          </p:style>
        </p:cxnSp>
        <p:sp>
          <p:nvSpPr>
            <p:cNvPr id="138" name="TextBox 137"/>
            <p:cNvSpPr txBox="1"/>
            <p:nvPr/>
          </p:nvSpPr>
          <p:spPr>
            <a:xfrm>
              <a:off x="5296602" y="1317594"/>
              <a:ext cx="1013298" cy="707886"/>
            </a:xfrm>
            <a:prstGeom prst="rect">
              <a:avLst/>
            </a:prstGeom>
            <a:noFill/>
          </p:spPr>
          <p:txBody>
            <a:bodyPr wrap="square" rtlCol="0">
              <a:spAutoFit/>
            </a:bodyPr>
            <a:lstStyle/>
            <a:p>
              <a:pPr algn="ctr"/>
              <a:r>
                <a:rPr lang="en-US" sz="2000" b="1" dirty="0" smtClean="0">
                  <a:ea typeface="Adobe Heiti Std R" panose="020B0400000000000000" pitchFamily="34" charset="-128"/>
                  <a:cs typeface="TH SarabunPSK" pitchFamily="34" charset="-34"/>
                </a:rPr>
                <a:t>MRA of</a:t>
              </a:r>
              <a:r>
                <a:rPr lang="en-US" sz="2000" b="1" dirty="0">
                  <a:ea typeface="Adobe Heiti Std R" panose="020B0400000000000000" pitchFamily="34" charset="-128"/>
                  <a:cs typeface="TH SarabunPSK" pitchFamily="34" charset="-34"/>
                </a:rPr>
                <a:t> </a:t>
              </a:r>
              <a:endParaRPr lang="en-US" sz="2000" b="1" dirty="0" smtClean="0">
                <a:ea typeface="Adobe Heiti Std R" panose="020B0400000000000000" pitchFamily="34" charset="-128"/>
                <a:cs typeface="TH SarabunPSK" pitchFamily="34" charset="-34"/>
              </a:endParaRPr>
            </a:p>
            <a:p>
              <a:pPr algn="ctr"/>
              <a:r>
                <a:rPr lang="en-US" sz="2000" b="1" dirty="0" smtClean="0">
                  <a:ea typeface="Adobe Heiti Std R" panose="020B0400000000000000" pitchFamily="34" charset="-128"/>
                  <a:cs typeface="TH SarabunPSK" pitchFamily="34" charset="-34"/>
                </a:rPr>
                <a:t>AEOs</a:t>
              </a:r>
              <a:endParaRPr lang="th-TH" sz="2000" b="1" dirty="0">
                <a:ea typeface="Adobe Heiti Std R" panose="020B0400000000000000" pitchFamily="34" charset="-128"/>
                <a:cs typeface="TH SarabunPSK" pitchFamily="34" charset="-34"/>
              </a:endParaRPr>
            </a:p>
          </p:txBody>
        </p:sp>
        <p:grpSp>
          <p:nvGrpSpPr>
            <p:cNvPr id="2" name="Group 1"/>
            <p:cNvGrpSpPr/>
            <p:nvPr/>
          </p:nvGrpSpPr>
          <p:grpSpPr>
            <a:xfrm>
              <a:off x="255680" y="1134846"/>
              <a:ext cx="2372436" cy="857674"/>
              <a:chOff x="973149" y="754677"/>
              <a:chExt cx="1999592" cy="857674"/>
            </a:xfrm>
          </p:grpSpPr>
          <p:sp>
            <p:nvSpPr>
              <p:cNvPr id="4" name="Round Same Side Corner Rectangle 3"/>
              <p:cNvSpPr/>
              <p:nvPr/>
            </p:nvSpPr>
            <p:spPr>
              <a:xfrm>
                <a:off x="973149" y="754677"/>
                <a:ext cx="1999592" cy="806097"/>
              </a:xfrm>
              <a:prstGeom prst="round2SameRect">
                <a:avLst/>
              </a:prstGeom>
              <a:solidFill>
                <a:srgbClr val="F7BF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1400"/>
              </a:p>
            </p:txBody>
          </p:sp>
          <p:pic>
            <p:nvPicPr>
              <p:cNvPr id="57" name="Picture 56"/>
              <p:cNvPicPr>
                <a:picLocks noChangeAspect="1"/>
              </p:cNvPicPr>
              <p:nvPr/>
            </p:nvPicPr>
            <p:blipFill rotWithShape="1">
              <a:blip r:embed="rId4" cstate="print">
                <a:extLst>
                  <a:ext uri="{28A0092B-C50C-407E-A947-70E740481C1C}">
                    <a14:useLocalDpi xmlns:a14="http://schemas.microsoft.com/office/drawing/2010/main" val="0"/>
                  </a:ext>
                </a:extLst>
              </a:blip>
              <a:srcRect l="14818" t="21152" r="75033" b="72594"/>
              <a:stretch/>
            </p:blipFill>
            <p:spPr>
              <a:xfrm>
                <a:off x="2046638" y="828896"/>
                <a:ext cx="760206" cy="662691"/>
              </a:xfrm>
              <a:prstGeom prst="rect">
                <a:avLst/>
              </a:prstGeom>
            </p:spPr>
          </p:pic>
          <p:cxnSp>
            <p:nvCxnSpPr>
              <p:cNvPr id="77" name="Straight Connector 76"/>
              <p:cNvCxnSpPr/>
              <p:nvPr/>
            </p:nvCxnSpPr>
            <p:spPr>
              <a:xfrm>
                <a:off x="1996316" y="862278"/>
                <a:ext cx="0" cy="629309"/>
              </a:xfrm>
              <a:prstGeom prst="line">
                <a:avLst/>
              </a:prstGeom>
              <a:ln w="19050">
                <a:solidFill>
                  <a:srgbClr val="DBDEE3"/>
                </a:solidFill>
                <a:prstDash val="sysDash"/>
              </a:ln>
            </p:spPr>
            <p:style>
              <a:lnRef idx="1">
                <a:schemeClr val="accent1"/>
              </a:lnRef>
              <a:fillRef idx="0">
                <a:schemeClr val="accent1"/>
              </a:fillRef>
              <a:effectRef idx="0">
                <a:schemeClr val="accent1"/>
              </a:effectRef>
              <a:fontRef idx="minor">
                <a:schemeClr val="tx1"/>
              </a:fontRef>
            </p:style>
          </p:cxnSp>
          <p:sp>
            <p:nvSpPr>
              <p:cNvPr id="136" name="TextBox 135"/>
              <p:cNvSpPr txBox="1"/>
              <p:nvPr/>
            </p:nvSpPr>
            <p:spPr>
              <a:xfrm>
                <a:off x="1009070" y="966020"/>
                <a:ext cx="905870" cy="646331"/>
              </a:xfrm>
              <a:prstGeom prst="rect">
                <a:avLst/>
              </a:prstGeom>
              <a:noFill/>
            </p:spPr>
            <p:txBody>
              <a:bodyPr wrap="square" rtlCol="0">
                <a:spAutoFit/>
              </a:bodyPr>
              <a:lstStyle/>
              <a:p>
                <a:pPr algn="ctr"/>
                <a:r>
                  <a:rPr lang="en-US" sz="1800" b="1" dirty="0" smtClean="0">
                    <a:ea typeface="Adobe Heiti Std R" panose="020B0400000000000000" pitchFamily="34" charset="-128"/>
                    <a:cs typeface="TH SarabunPSK" pitchFamily="34" charset="-34"/>
                  </a:rPr>
                  <a:t>Customs</a:t>
                </a:r>
              </a:p>
              <a:p>
                <a:pPr algn="ctr"/>
                <a:r>
                  <a:rPr lang="en-US" sz="1800" b="1" dirty="0" smtClean="0">
                    <a:ea typeface="Adobe Heiti Std R" panose="020B0400000000000000" pitchFamily="34" charset="-128"/>
                    <a:cs typeface="TH SarabunPSK" pitchFamily="34" charset="-34"/>
                  </a:rPr>
                  <a:t>Integrity</a:t>
                </a:r>
                <a:endParaRPr lang="th-TH" sz="1800" b="1" dirty="0" smtClean="0">
                  <a:ea typeface="Adobe Heiti Std R" panose="020B0400000000000000" pitchFamily="34" charset="-128"/>
                  <a:cs typeface="TH SarabunPSK" pitchFamily="34" charset="-34"/>
                </a:endParaRPr>
              </a:p>
            </p:txBody>
          </p:sp>
          <p:sp>
            <p:nvSpPr>
              <p:cNvPr id="16" name="TextBox 15"/>
              <p:cNvSpPr txBox="1"/>
              <p:nvPr/>
            </p:nvSpPr>
            <p:spPr>
              <a:xfrm>
                <a:off x="1623020" y="780936"/>
                <a:ext cx="391458" cy="400110"/>
              </a:xfrm>
              <a:prstGeom prst="rect">
                <a:avLst/>
              </a:prstGeom>
              <a:noFill/>
            </p:spPr>
            <p:txBody>
              <a:bodyPr wrap="square" rtlCol="0">
                <a:spAutoFit/>
              </a:bodyPr>
              <a:lstStyle/>
              <a:p>
                <a:pPr algn="ctr"/>
                <a:r>
                  <a:rPr lang="en-US" sz="2000" b="1" dirty="0" smtClean="0">
                    <a:ea typeface="Adobe Heiti Std R" panose="020B0400000000000000" pitchFamily="34" charset="-128"/>
                    <a:cs typeface="2005_iannnnnCTX-9001" panose="02000000000000000000" pitchFamily="2" charset="0"/>
                  </a:rPr>
                  <a:t>1</a:t>
                </a:r>
                <a:endParaRPr lang="th-TH" sz="2000" b="1" dirty="0">
                  <a:ea typeface="Adobe Heiti Std R" panose="020B0400000000000000" pitchFamily="34" charset="-128"/>
                  <a:cs typeface="2005_iannnnnCTX-9001" panose="02000000000000000000" pitchFamily="2" charset="0"/>
                </a:endParaRPr>
              </a:p>
            </p:txBody>
          </p:sp>
        </p:grpSp>
        <p:sp>
          <p:nvSpPr>
            <p:cNvPr id="28" name="Round Same Side Corner Rectangle 27"/>
            <p:cNvSpPr/>
            <p:nvPr/>
          </p:nvSpPr>
          <p:spPr>
            <a:xfrm>
              <a:off x="2749334" y="1143046"/>
              <a:ext cx="2369771" cy="806097"/>
            </a:xfrm>
            <a:prstGeom prst="round2SameRect">
              <a:avLst/>
            </a:prstGeom>
            <a:solidFill>
              <a:srgbClr val="1693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1400"/>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39104" t="21588" r="52167" b="72426"/>
            <a:stretch/>
          </p:blipFill>
          <p:spPr>
            <a:xfrm>
              <a:off x="4120182" y="1231614"/>
              <a:ext cx="829127" cy="681289"/>
            </a:xfrm>
            <a:prstGeom prst="rect">
              <a:avLst/>
            </a:prstGeom>
          </p:spPr>
        </p:pic>
        <p:cxnSp>
          <p:nvCxnSpPr>
            <p:cNvPr id="76" name="Straight Connector 75"/>
            <p:cNvCxnSpPr/>
            <p:nvPr/>
          </p:nvCxnSpPr>
          <p:spPr>
            <a:xfrm>
              <a:off x="3963078" y="1271371"/>
              <a:ext cx="0" cy="629309"/>
            </a:xfrm>
            <a:prstGeom prst="line">
              <a:avLst/>
            </a:prstGeom>
            <a:ln w="19050">
              <a:solidFill>
                <a:srgbClr val="DBDEE3"/>
              </a:solidFill>
              <a:prstDash val="sysDash"/>
            </a:ln>
          </p:spPr>
          <p:style>
            <a:lnRef idx="1">
              <a:schemeClr val="accent1"/>
            </a:lnRef>
            <a:fillRef idx="0">
              <a:schemeClr val="accent1"/>
            </a:fillRef>
            <a:effectRef idx="0">
              <a:schemeClr val="accent1"/>
            </a:effectRef>
            <a:fontRef idx="minor">
              <a:schemeClr val="tx1"/>
            </a:fontRef>
          </p:style>
        </p:cxnSp>
        <p:sp>
          <p:nvSpPr>
            <p:cNvPr id="137" name="TextBox 136"/>
            <p:cNvSpPr txBox="1"/>
            <p:nvPr/>
          </p:nvSpPr>
          <p:spPr>
            <a:xfrm>
              <a:off x="2849752" y="1301724"/>
              <a:ext cx="974385" cy="707886"/>
            </a:xfrm>
            <a:prstGeom prst="rect">
              <a:avLst/>
            </a:prstGeom>
            <a:noFill/>
          </p:spPr>
          <p:txBody>
            <a:bodyPr wrap="square" rtlCol="0">
              <a:spAutoFit/>
            </a:bodyPr>
            <a:lstStyle/>
            <a:p>
              <a:pPr algn="ctr"/>
              <a:r>
                <a:rPr lang="en-US" sz="2000" b="1" dirty="0" smtClean="0">
                  <a:ea typeface="Adobe Heiti Std R" panose="020B0400000000000000" pitchFamily="34" charset="-128"/>
                  <a:cs typeface="TH SarabunPSK" pitchFamily="34" charset="-34"/>
                </a:rPr>
                <a:t>NSW</a:t>
              </a:r>
              <a:endParaRPr lang="en-US" sz="2000" b="1" dirty="0">
                <a:ea typeface="Adobe Heiti Std R" panose="020B0400000000000000" pitchFamily="34" charset="-128"/>
                <a:cs typeface="TH SarabunPSK" pitchFamily="34" charset="-34"/>
              </a:endParaRPr>
            </a:p>
            <a:p>
              <a:pPr algn="ctr"/>
              <a:r>
                <a:rPr lang="en-US" sz="2000" b="1" dirty="0" smtClean="0">
                  <a:ea typeface="Adobe Heiti Std R" panose="020B0400000000000000" pitchFamily="34" charset="-128"/>
                  <a:cs typeface="TH SarabunPSK" pitchFamily="34" charset="-34"/>
                </a:rPr>
                <a:t>ASW</a:t>
              </a:r>
              <a:endParaRPr lang="th-TH" sz="2000" b="1" dirty="0">
                <a:ea typeface="Adobe Heiti Std R" panose="020B0400000000000000" pitchFamily="34" charset="-128"/>
                <a:cs typeface="TH SarabunPSK" pitchFamily="34" charset="-34"/>
              </a:endParaRPr>
            </a:p>
          </p:txBody>
        </p:sp>
        <p:sp>
          <p:nvSpPr>
            <p:cNvPr id="85" name="TextBox 84"/>
            <p:cNvSpPr txBox="1"/>
            <p:nvPr/>
          </p:nvSpPr>
          <p:spPr>
            <a:xfrm>
              <a:off x="3527754" y="1160951"/>
              <a:ext cx="462042" cy="400110"/>
            </a:xfrm>
            <a:prstGeom prst="rect">
              <a:avLst/>
            </a:prstGeom>
            <a:noFill/>
          </p:spPr>
          <p:txBody>
            <a:bodyPr wrap="square" rtlCol="0">
              <a:spAutoFit/>
            </a:bodyPr>
            <a:lstStyle/>
            <a:p>
              <a:pPr algn="ctr"/>
              <a:r>
                <a:rPr lang="en-US" sz="2000" b="1" dirty="0">
                  <a:ea typeface="Adobe Heiti Std R" panose="020B0400000000000000" pitchFamily="34" charset="-128"/>
                  <a:cs typeface="2005_iannnnnCTX-9001" panose="02000000000000000000" pitchFamily="2" charset="0"/>
                </a:rPr>
                <a:t>2</a:t>
              </a:r>
              <a:endParaRPr lang="th-TH" sz="2000" b="1" dirty="0">
                <a:ea typeface="Adobe Heiti Std R" panose="020B0400000000000000" pitchFamily="34" charset="-128"/>
                <a:cs typeface="2005_iannnnnCTX-9001" panose="02000000000000000000" pitchFamily="2" charset="0"/>
              </a:endParaRPr>
            </a:p>
          </p:txBody>
        </p:sp>
        <p:sp>
          <p:nvSpPr>
            <p:cNvPr id="86" name="TextBox 85"/>
            <p:cNvSpPr txBox="1"/>
            <p:nvPr/>
          </p:nvSpPr>
          <p:spPr>
            <a:xfrm>
              <a:off x="6115842" y="1162602"/>
              <a:ext cx="391458" cy="400110"/>
            </a:xfrm>
            <a:prstGeom prst="rect">
              <a:avLst/>
            </a:prstGeom>
            <a:noFill/>
          </p:spPr>
          <p:txBody>
            <a:bodyPr wrap="square" rtlCol="0">
              <a:spAutoFit/>
            </a:bodyPr>
            <a:lstStyle/>
            <a:p>
              <a:pPr algn="ctr"/>
              <a:r>
                <a:rPr lang="en-US" sz="2000" b="1" dirty="0">
                  <a:ea typeface="Adobe Heiti Std R" panose="020B0400000000000000" pitchFamily="34" charset="-128"/>
                  <a:cs typeface="2005_iannnnnCTX-9001" panose="02000000000000000000" pitchFamily="2" charset="0"/>
                </a:rPr>
                <a:t>3</a:t>
              </a:r>
              <a:endParaRPr lang="th-TH" sz="2000" b="1" dirty="0">
                <a:ea typeface="Adobe Heiti Std R" panose="020B0400000000000000" pitchFamily="34" charset="-128"/>
                <a:cs typeface="2005_iannnnnCTX-9001" panose="02000000000000000000" pitchFamily="2" charset="0"/>
              </a:endParaRPr>
            </a:p>
          </p:txBody>
        </p:sp>
        <p:sp>
          <p:nvSpPr>
            <p:cNvPr id="102" name="TextBox 101"/>
            <p:cNvSpPr txBox="1"/>
            <p:nvPr/>
          </p:nvSpPr>
          <p:spPr>
            <a:xfrm>
              <a:off x="8560530" y="1183357"/>
              <a:ext cx="391458" cy="400110"/>
            </a:xfrm>
            <a:prstGeom prst="rect">
              <a:avLst/>
            </a:prstGeom>
            <a:noFill/>
          </p:spPr>
          <p:txBody>
            <a:bodyPr wrap="square" rtlCol="0">
              <a:spAutoFit/>
            </a:bodyPr>
            <a:lstStyle/>
            <a:p>
              <a:pPr algn="ctr"/>
              <a:r>
                <a:rPr lang="en-US" sz="2000" b="1" dirty="0" smtClean="0">
                  <a:ea typeface="Adobe Heiti Std R" panose="020B0400000000000000" pitchFamily="34" charset="-128"/>
                  <a:cs typeface="2005_iannnnnCTX-9001" panose="02000000000000000000" pitchFamily="2" charset="0"/>
                </a:rPr>
                <a:t>4</a:t>
              </a:r>
              <a:endParaRPr lang="th-TH" sz="2000" b="1" dirty="0">
                <a:ea typeface="Adobe Heiti Std R" panose="020B0400000000000000" pitchFamily="34" charset="-128"/>
                <a:cs typeface="2005_iannnnnCTX-9001" panose="02000000000000000000" pitchFamily="2" charset="0"/>
              </a:endParaRPr>
            </a:p>
          </p:txBody>
        </p:sp>
        <p:sp>
          <p:nvSpPr>
            <p:cNvPr id="144" name="Rectangle 143"/>
            <p:cNvSpPr/>
            <p:nvPr/>
          </p:nvSpPr>
          <p:spPr>
            <a:xfrm>
              <a:off x="2750605" y="1948457"/>
              <a:ext cx="2369366" cy="114290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1400"/>
            </a:p>
          </p:txBody>
        </p:sp>
        <p:sp>
          <p:nvSpPr>
            <p:cNvPr id="139" name="Rectangle 138"/>
            <p:cNvSpPr/>
            <p:nvPr/>
          </p:nvSpPr>
          <p:spPr>
            <a:xfrm>
              <a:off x="5238210" y="1949143"/>
              <a:ext cx="2369366" cy="114290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1400"/>
            </a:p>
          </p:txBody>
        </p:sp>
        <p:sp>
          <p:nvSpPr>
            <p:cNvPr id="140" name="Rectangle 139"/>
            <p:cNvSpPr/>
            <p:nvPr/>
          </p:nvSpPr>
          <p:spPr>
            <a:xfrm>
              <a:off x="7718519" y="1931135"/>
              <a:ext cx="2369366" cy="11584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1400"/>
            </a:p>
          </p:txBody>
        </p:sp>
        <p:sp>
          <p:nvSpPr>
            <p:cNvPr id="9" name="TextBox 8"/>
            <p:cNvSpPr txBox="1"/>
            <p:nvPr/>
          </p:nvSpPr>
          <p:spPr>
            <a:xfrm>
              <a:off x="2789738" y="1999913"/>
              <a:ext cx="2286982" cy="1077218"/>
            </a:xfrm>
            <a:prstGeom prst="rect">
              <a:avLst/>
            </a:prstGeom>
            <a:noFill/>
            <a:ln>
              <a:noFill/>
            </a:ln>
          </p:spPr>
          <p:txBody>
            <a:bodyPr wrap="square" rtlCol="0">
              <a:spAutoFit/>
            </a:bodyPr>
            <a:lstStyle/>
            <a:p>
              <a:pPr algn="ctr"/>
              <a:r>
                <a:rPr lang="en-US" sz="1600" b="1" dirty="0" smtClean="0">
                  <a:ea typeface="Adobe Heiti Std R" panose="020B0400000000000000" pitchFamily="34" charset="-128"/>
                  <a:cs typeface="TH SarabunPSK" pitchFamily="34" charset="-34"/>
                </a:rPr>
                <a:t>Increase efficiency of  </a:t>
              </a:r>
            </a:p>
            <a:p>
              <a:pPr algn="ctr"/>
              <a:r>
                <a:rPr lang="en-US" sz="1600" b="1" dirty="0" smtClean="0">
                  <a:ea typeface="Adobe Heiti Std R" panose="020B0400000000000000" pitchFamily="34" charset="-128"/>
                  <a:cs typeface="TH SarabunPSK" pitchFamily="34" charset="-34"/>
                </a:rPr>
                <a:t>trade facilitation.</a:t>
              </a:r>
              <a:endParaRPr lang="th-TH" sz="1600" b="1" dirty="0">
                <a:ea typeface="Adobe Heiti Std R" panose="020B0400000000000000" pitchFamily="34" charset="-128"/>
                <a:cs typeface="TH SarabunPSK" pitchFamily="34" charset="-34"/>
              </a:endParaRPr>
            </a:p>
            <a:p>
              <a:pPr algn="ctr"/>
              <a:r>
                <a:rPr lang="en-US" sz="1600" b="1" dirty="0" smtClean="0">
                  <a:ea typeface="Adobe Heiti Std R" panose="020B0400000000000000" pitchFamily="34" charset="-128"/>
                  <a:cs typeface="TH SarabunPSK" pitchFamily="34" charset="-34"/>
                </a:rPr>
                <a:t>Increase Thailand’s competitiveness</a:t>
              </a:r>
              <a:endParaRPr lang="th-TH" sz="1600" b="1" dirty="0" smtClean="0">
                <a:ea typeface="Adobe Heiti Std R" panose="020B0400000000000000" pitchFamily="34" charset="-128"/>
                <a:cs typeface="TH SarabunPSK" pitchFamily="34" charset="-34"/>
              </a:endParaRPr>
            </a:p>
          </p:txBody>
        </p:sp>
        <p:sp>
          <p:nvSpPr>
            <p:cNvPr id="10" name="TextBox 9"/>
            <p:cNvSpPr txBox="1"/>
            <p:nvPr/>
          </p:nvSpPr>
          <p:spPr>
            <a:xfrm>
              <a:off x="5062162" y="1945959"/>
              <a:ext cx="2659395" cy="1169551"/>
            </a:xfrm>
            <a:prstGeom prst="rect">
              <a:avLst/>
            </a:prstGeom>
            <a:noFill/>
            <a:ln>
              <a:noFill/>
            </a:ln>
          </p:spPr>
          <p:txBody>
            <a:bodyPr wrap="square" rtlCol="0">
              <a:spAutoFit/>
            </a:bodyPr>
            <a:lstStyle/>
            <a:p>
              <a:pPr algn="ctr"/>
              <a:r>
                <a:rPr lang="en-US" sz="1400" b="1" dirty="0" smtClean="0">
                  <a:ea typeface="Adobe Heiti Std R" panose="020B0400000000000000" pitchFamily="34" charset="-128"/>
                  <a:cs typeface="TH SarabunPSK" pitchFamily="34" charset="-34"/>
                </a:rPr>
                <a:t>Provide security to the supply chain by exchanging tax incentives between internationally Authorized Economic Operators.</a:t>
              </a:r>
              <a:endParaRPr lang="th-TH" sz="1400" b="1" dirty="0">
                <a:ea typeface="Adobe Heiti Std R" panose="020B0400000000000000" pitchFamily="34" charset="-128"/>
                <a:cs typeface="TH SarabunPSK" pitchFamily="34" charset="-34"/>
              </a:endParaRPr>
            </a:p>
          </p:txBody>
        </p:sp>
        <p:sp>
          <p:nvSpPr>
            <p:cNvPr id="90" name="TextBox 89"/>
            <p:cNvSpPr txBox="1"/>
            <p:nvPr/>
          </p:nvSpPr>
          <p:spPr>
            <a:xfrm>
              <a:off x="7672946" y="1945208"/>
              <a:ext cx="2481674" cy="1169551"/>
            </a:xfrm>
            <a:prstGeom prst="rect">
              <a:avLst/>
            </a:prstGeom>
            <a:noFill/>
            <a:ln>
              <a:noFill/>
            </a:ln>
          </p:spPr>
          <p:txBody>
            <a:bodyPr wrap="square" rtlCol="0">
              <a:spAutoFit/>
            </a:bodyPr>
            <a:lstStyle/>
            <a:p>
              <a:pPr algn="ctr"/>
              <a:r>
                <a:rPr lang="en-US" sz="1400" b="1" dirty="0" smtClean="0">
                  <a:ea typeface="Adobe Heiti Std R" panose="020B0400000000000000" pitchFamily="34" charset="-128"/>
                  <a:cs typeface="TH SarabunPSK" pitchFamily="34" charset="-34"/>
                </a:rPr>
                <a:t>Mobile App, tariff, valuation,                    IPR. Develop information searching channel to                        Customs operations in                               more convenient way.</a:t>
              </a:r>
              <a:endParaRPr lang="th-TH" sz="1400" b="1" dirty="0">
                <a:ea typeface="Adobe Heiti Std R" panose="020B0400000000000000" pitchFamily="34" charset="-128"/>
                <a:cs typeface="TH SarabunPSK" pitchFamily="34" charset="-34"/>
              </a:endParaRPr>
            </a:p>
          </p:txBody>
        </p:sp>
      </p:grpSp>
      <p:grpSp>
        <p:nvGrpSpPr>
          <p:cNvPr id="6" name="Group 5"/>
          <p:cNvGrpSpPr/>
          <p:nvPr/>
        </p:nvGrpSpPr>
        <p:grpSpPr>
          <a:xfrm>
            <a:off x="250816" y="3158148"/>
            <a:ext cx="9855434" cy="1989477"/>
            <a:chOff x="250816" y="3158148"/>
            <a:chExt cx="9855434" cy="1989477"/>
          </a:xfrm>
        </p:grpSpPr>
        <p:sp>
          <p:nvSpPr>
            <p:cNvPr id="88" name="Round Same Side Corner Rectangle 87"/>
            <p:cNvSpPr/>
            <p:nvPr/>
          </p:nvSpPr>
          <p:spPr>
            <a:xfrm>
              <a:off x="252722" y="3158148"/>
              <a:ext cx="2365237" cy="806097"/>
            </a:xfrm>
            <a:prstGeom prst="round2SameRect">
              <a:avLst/>
            </a:prstGeom>
            <a:solidFill>
              <a:srgbClr val="787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1200">
                <a:cs typeface="TH SarabunPSK" pitchFamily="34" charset="-34"/>
              </a:endParaRPr>
            </a:p>
          </p:txBody>
        </p:sp>
        <p:sp>
          <p:nvSpPr>
            <p:cNvPr id="94" name="TextBox 93"/>
            <p:cNvSpPr txBox="1"/>
            <p:nvPr/>
          </p:nvSpPr>
          <p:spPr>
            <a:xfrm>
              <a:off x="322325" y="3405794"/>
              <a:ext cx="1060304" cy="584775"/>
            </a:xfrm>
            <a:prstGeom prst="rect">
              <a:avLst/>
            </a:prstGeom>
            <a:noFill/>
          </p:spPr>
          <p:txBody>
            <a:bodyPr wrap="square" rtlCol="0">
              <a:spAutoFit/>
            </a:bodyPr>
            <a:lstStyle/>
            <a:p>
              <a:pPr algn="ctr"/>
              <a:r>
                <a:rPr lang="en-US" sz="1600" b="1" dirty="0" smtClean="0">
                  <a:ea typeface="Adobe Heiti Std R" panose="020B0400000000000000" pitchFamily="34" charset="-128"/>
                  <a:cs typeface="TH SarabunPSK" pitchFamily="34" charset="-34"/>
                </a:rPr>
                <a:t>Advance</a:t>
              </a:r>
              <a:endParaRPr lang="en-US" sz="1600" b="1" dirty="0">
                <a:ea typeface="Adobe Heiti Std R" panose="020B0400000000000000" pitchFamily="34" charset="-128"/>
                <a:cs typeface="TH SarabunPSK" pitchFamily="34" charset="-34"/>
              </a:endParaRPr>
            </a:p>
            <a:p>
              <a:pPr algn="ctr"/>
              <a:r>
                <a:rPr lang="en-US" sz="1600" b="1" dirty="0">
                  <a:ea typeface="Adobe Heiti Std R" panose="020B0400000000000000" pitchFamily="34" charset="-128"/>
                  <a:cs typeface="TH SarabunPSK" pitchFamily="34" charset="-34"/>
                </a:rPr>
                <a:t>Ruling</a:t>
              </a:r>
              <a:endParaRPr lang="th-TH" sz="1600" b="1" dirty="0">
                <a:ea typeface="Adobe Heiti Std R" panose="020B0400000000000000" pitchFamily="34" charset="-128"/>
                <a:cs typeface="TH SarabunPSK" pitchFamily="34" charset="-34"/>
              </a:endParaRPr>
            </a:p>
          </p:txBody>
        </p:sp>
        <p:pic>
          <p:nvPicPr>
            <p:cNvPr id="97" name="Picture 96"/>
            <p:cNvPicPr>
              <a:picLocks noChangeAspect="1"/>
            </p:cNvPicPr>
            <p:nvPr/>
          </p:nvPicPr>
          <p:blipFill rotWithShape="1">
            <a:blip r:embed="rId6" cstate="print">
              <a:extLst>
                <a:ext uri="{28A0092B-C50C-407E-A947-70E740481C1C}">
                  <a14:useLocalDpi xmlns:a14="http://schemas.microsoft.com/office/drawing/2010/main" val="0"/>
                </a:ext>
              </a:extLst>
            </a:blip>
            <a:srcRect l="14911" t="42251" r="76514" b="51687"/>
            <a:stretch/>
          </p:blipFill>
          <p:spPr>
            <a:xfrm>
              <a:off x="1747118" y="3174037"/>
              <a:ext cx="755618" cy="755618"/>
            </a:xfrm>
            <a:prstGeom prst="rect">
              <a:avLst/>
            </a:prstGeom>
          </p:spPr>
        </p:pic>
        <p:cxnSp>
          <p:nvCxnSpPr>
            <p:cNvPr id="100" name="Straight Connector 99"/>
            <p:cNvCxnSpPr/>
            <p:nvPr/>
          </p:nvCxnSpPr>
          <p:spPr>
            <a:xfrm>
              <a:off x="1619522" y="3263258"/>
              <a:ext cx="0" cy="629309"/>
            </a:xfrm>
            <a:prstGeom prst="line">
              <a:avLst/>
            </a:prstGeom>
            <a:ln w="19050">
              <a:solidFill>
                <a:srgbClr val="DBDEE3"/>
              </a:solidFill>
              <a:prstDash val="sysDash"/>
            </a:ln>
          </p:spPr>
          <p:style>
            <a:lnRef idx="1">
              <a:schemeClr val="accent1"/>
            </a:lnRef>
            <a:fillRef idx="0">
              <a:schemeClr val="accent1"/>
            </a:fillRef>
            <a:effectRef idx="0">
              <a:schemeClr val="accent1"/>
            </a:effectRef>
            <a:fontRef idx="minor">
              <a:schemeClr val="tx1"/>
            </a:fontRef>
          </p:style>
        </p:cxnSp>
        <p:sp>
          <p:nvSpPr>
            <p:cNvPr id="87" name="Round Same Side Corner Rectangle 86"/>
            <p:cNvSpPr/>
            <p:nvPr/>
          </p:nvSpPr>
          <p:spPr>
            <a:xfrm>
              <a:off x="2753928" y="3159601"/>
              <a:ext cx="2369843" cy="806097"/>
            </a:xfrm>
            <a:prstGeom prst="round2SameRect">
              <a:avLst/>
            </a:prstGeom>
            <a:solidFill>
              <a:srgbClr val="C04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65">
                <a:cs typeface="TH SarabunPSK" pitchFamily="34" charset="-34"/>
              </a:endParaRPr>
            </a:p>
          </p:txBody>
        </p:sp>
        <p:sp>
          <p:nvSpPr>
            <p:cNvPr id="95" name="TextBox 94"/>
            <p:cNvSpPr txBox="1"/>
            <p:nvPr/>
          </p:nvSpPr>
          <p:spPr>
            <a:xfrm>
              <a:off x="2796473" y="3338086"/>
              <a:ext cx="1063030" cy="692497"/>
            </a:xfrm>
            <a:prstGeom prst="rect">
              <a:avLst/>
            </a:prstGeom>
            <a:noFill/>
          </p:spPr>
          <p:txBody>
            <a:bodyPr wrap="square" rtlCol="0">
              <a:spAutoFit/>
            </a:bodyPr>
            <a:lstStyle/>
            <a:p>
              <a:pPr algn="ctr"/>
              <a:r>
                <a:rPr lang="en-US" sz="1300" b="1" dirty="0" smtClean="0">
                  <a:ea typeface="Adobe Heiti Std R" panose="020B0400000000000000" pitchFamily="34" charset="-128"/>
                  <a:cs typeface="TH SarabunPSK" pitchFamily="34" charset="-34"/>
                </a:rPr>
                <a:t>Pre-arrival </a:t>
              </a:r>
              <a:endParaRPr lang="en-US" sz="1300" b="1" dirty="0">
                <a:ea typeface="Adobe Heiti Std R" panose="020B0400000000000000" pitchFamily="34" charset="-128"/>
                <a:cs typeface="TH SarabunPSK" pitchFamily="34" charset="-34"/>
              </a:endParaRPr>
            </a:p>
            <a:p>
              <a:pPr algn="ctr"/>
              <a:r>
                <a:rPr lang="en-US" sz="1300" b="1" dirty="0">
                  <a:ea typeface="Adobe Heiti Std R" panose="020B0400000000000000" pitchFamily="34" charset="-128"/>
                  <a:cs typeface="TH SarabunPSK" pitchFamily="34" charset="-34"/>
                </a:rPr>
                <a:t>Processing System</a:t>
              </a:r>
              <a:endParaRPr lang="th-TH" sz="1300" b="1" dirty="0">
                <a:ea typeface="Adobe Heiti Std R" panose="020B0400000000000000" pitchFamily="34" charset="-128"/>
                <a:cs typeface="TH SarabunPSK" pitchFamily="34" charset="-34"/>
              </a:endParaRPr>
            </a:p>
          </p:txBody>
        </p:sp>
        <p:pic>
          <p:nvPicPr>
            <p:cNvPr id="98" name="Picture 97"/>
            <p:cNvPicPr>
              <a:picLocks noChangeAspect="1"/>
            </p:cNvPicPr>
            <p:nvPr/>
          </p:nvPicPr>
          <p:blipFill rotWithShape="1">
            <a:blip r:embed="rId7" cstate="print">
              <a:extLst>
                <a:ext uri="{28A0092B-C50C-407E-A947-70E740481C1C}">
                  <a14:useLocalDpi xmlns:a14="http://schemas.microsoft.com/office/drawing/2010/main" val="0"/>
                </a:ext>
              </a:extLst>
            </a:blip>
            <a:srcRect l="38768" t="42095" r="51911" b="51755"/>
            <a:stretch/>
          </p:blipFill>
          <p:spPr>
            <a:xfrm>
              <a:off x="4159489" y="3160620"/>
              <a:ext cx="807638" cy="753797"/>
            </a:xfrm>
            <a:prstGeom prst="rect">
              <a:avLst/>
            </a:prstGeom>
          </p:spPr>
        </p:pic>
        <p:cxnSp>
          <p:nvCxnSpPr>
            <p:cNvPr id="99" name="Straight Connector 98"/>
            <p:cNvCxnSpPr/>
            <p:nvPr/>
          </p:nvCxnSpPr>
          <p:spPr>
            <a:xfrm>
              <a:off x="4011154" y="3263258"/>
              <a:ext cx="0" cy="629309"/>
            </a:xfrm>
            <a:prstGeom prst="line">
              <a:avLst/>
            </a:prstGeom>
            <a:ln w="19050">
              <a:solidFill>
                <a:srgbClr val="DBDEE3"/>
              </a:solidFill>
              <a:prstDash val="sysDash"/>
            </a:ln>
          </p:spPr>
          <p:style>
            <a:lnRef idx="1">
              <a:schemeClr val="accent1"/>
            </a:lnRef>
            <a:fillRef idx="0">
              <a:schemeClr val="accent1"/>
            </a:fillRef>
            <a:effectRef idx="0">
              <a:schemeClr val="accent1"/>
            </a:effectRef>
            <a:fontRef idx="minor">
              <a:schemeClr val="tx1"/>
            </a:fontRef>
          </p:style>
        </p:cxnSp>
        <p:sp>
          <p:nvSpPr>
            <p:cNvPr id="69" name="Round Same Side Corner Rectangle 68"/>
            <p:cNvSpPr/>
            <p:nvPr/>
          </p:nvSpPr>
          <p:spPr>
            <a:xfrm>
              <a:off x="5235691" y="3159329"/>
              <a:ext cx="2371775" cy="806097"/>
            </a:xfrm>
            <a:prstGeom prst="round2SameRect">
              <a:avLst/>
            </a:prstGeom>
            <a:solidFill>
              <a:srgbClr val="BB7A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65">
                <a:cs typeface="TH SarabunPSK" pitchFamily="34" charset="-34"/>
              </a:endParaRPr>
            </a:p>
          </p:txBody>
        </p:sp>
        <p:sp>
          <p:nvSpPr>
            <p:cNvPr id="70" name="TextBox 69"/>
            <p:cNvSpPr txBox="1"/>
            <p:nvPr/>
          </p:nvSpPr>
          <p:spPr>
            <a:xfrm>
              <a:off x="5355973" y="4368883"/>
              <a:ext cx="1810859" cy="584775"/>
            </a:xfrm>
            <a:prstGeom prst="rect">
              <a:avLst/>
            </a:prstGeom>
            <a:noFill/>
            <a:ln>
              <a:noFill/>
            </a:ln>
          </p:spPr>
          <p:txBody>
            <a:bodyPr wrap="square" rtlCol="0">
              <a:spAutoFit/>
            </a:bodyPr>
            <a:lstStyle/>
            <a:p>
              <a:pPr algn="ctr"/>
              <a:r>
                <a:rPr lang="th-TH" sz="1600" b="1" dirty="0">
                  <a:cs typeface="TH SarabunPSK" pitchFamily="34" charset="-34"/>
                </a:rPr>
                <a:t>เพิ่มช่องทางการชำระภาษี</a:t>
              </a:r>
            </a:p>
            <a:p>
              <a:pPr algn="ctr"/>
              <a:r>
                <a:rPr lang="th-TH" sz="1600" b="1" dirty="0">
                  <a:cs typeface="TH SarabunPSK" pitchFamily="34" charset="-34"/>
                </a:rPr>
                <a:t>ที่สะดวกรวดเร็วมากขึ้น</a:t>
              </a:r>
            </a:p>
          </p:txBody>
        </p:sp>
        <p:sp>
          <p:nvSpPr>
            <p:cNvPr id="71" name="TextBox 70"/>
            <p:cNvSpPr txBox="1"/>
            <p:nvPr/>
          </p:nvSpPr>
          <p:spPr>
            <a:xfrm>
              <a:off x="5234487" y="3535493"/>
              <a:ext cx="1398807" cy="369332"/>
            </a:xfrm>
            <a:prstGeom prst="rect">
              <a:avLst/>
            </a:prstGeom>
            <a:noFill/>
          </p:spPr>
          <p:txBody>
            <a:bodyPr wrap="square" rtlCol="0">
              <a:spAutoFit/>
            </a:bodyPr>
            <a:lstStyle/>
            <a:p>
              <a:pPr algn="ctr"/>
              <a:r>
                <a:rPr lang="en-US" sz="1800" b="1" dirty="0" smtClean="0">
                  <a:ea typeface="Adobe Heiti Std R" panose="020B0400000000000000" pitchFamily="34" charset="-128"/>
                  <a:cs typeface="TH SarabunPSK" pitchFamily="34" charset="-34"/>
                </a:rPr>
                <a:t>e-Payment</a:t>
              </a:r>
              <a:endParaRPr lang="th-TH" sz="1800" b="1" dirty="0">
                <a:ea typeface="Adobe Heiti Std R" panose="020B0400000000000000" pitchFamily="34" charset="-128"/>
                <a:cs typeface="TH SarabunPSK" pitchFamily="34" charset="-34"/>
              </a:endParaRPr>
            </a:p>
          </p:txBody>
        </p:sp>
        <p:pic>
          <p:nvPicPr>
            <p:cNvPr id="72" name="Picture 71"/>
            <p:cNvPicPr>
              <a:picLocks noChangeAspect="1"/>
            </p:cNvPicPr>
            <p:nvPr/>
          </p:nvPicPr>
          <p:blipFill rotWithShape="1">
            <a:blip r:embed="rId8" cstate="print">
              <a:extLst>
                <a:ext uri="{28A0092B-C50C-407E-A947-70E740481C1C}">
                  <a14:useLocalDpi xmlns:a14="http://schemas.microsoft.com/office/drawing/2010/main" val="0"/>
                </a:ext>
              </a:extLst>
            </a:blip>
            <a:srcRect l="61848" t="42306" r="29749" b="51557"/>
            <a:stretch/>
          </p:blipFill>
          <p:spPr>
            <a:xfrm>
              <a:off x="6756249" y="3191474"/>
              <a:ext cx="721642" cy="745484"/>
            </a:xfrm>
            <a:prstGeom prst="rect">
              <a:avLst/>
            </a:prstGeom>
          </p:spPr>
        </p:pic>
        <p:cxnSp>
          <p:nvCxnSpPr>
            <p:cNvPr id="73" name="Straight Connector 72"/>
            <p:cNvCxnSpPr/>
            <p:nvPr/>
          </p:nvCxnSpPr>
          <p:spPr>
            <a:xfrm>
              <a:off x="6622556" y="3262248"/>
              <a:ext cx="0" cy="629309"/>
            </a:xfrm>
            <a:prstGeom prst="line">
              <a:avLst/>
            </a:prstGeom>
            <a:ln w="19050">
              <a:solidFill>
                <a:srgbClr val="DBDEE3"/>
              </a:solidFill>
              <a:prstDash val="sysDash"/>
            </a:ln>
          </p:spPr>
          <p:style>
            <a:lnRef idx="1">
              <a:schemeClr val="accent1"/>
            </a:lnRef>
            <a:fillRef idx="0">
              <a:schemeClr val="accent1"/>
            </a:fillRef>
            <a:effectRef idx="0">
              <a:schemeClr val="accent1"/>
            </a:effectRef>
            <a:fontRef idx="minor">
              <a:schemeClr val="tx1"/>
            </a:fontRef>
          </p:style>
        </p:cxnSp>
        <p:sp>
          <p:nvSpPr>
            <p:cNvPr id="79" name="Round Same Side Corner Rectangle 78"/>
            <p:cNvSpPr/>
            <p:nvPr/>
          </p:nvSpPr>
          <p:spPr>
            <a:xfrm>
              <a:off x="7736884" y="3168099"/>
              <a:ext cx="2368162" cy="806097"/>
            </a:xfrm>
            <a:prstGeom prst="round2SameRect">
              <a:avLst/>
            </a:prstGeom>
            <a:solidFill>
              <a:srgbClr val="EEED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65">
                <a:cs typeface="TH SarabunPSK" pitchFamily="34" charset="-34"/>
              </a:endParaRPr>
            </a:p>
          </p:txBody>
        </p:sp>
        <p:sp>
          <p:nvSpPr>
            <p:cNvPr id="81" name="TextBox 80"/>
            <p:cNvSpPr txBox="1"/>
            <p:nvPr/>
          </p:nvSpPr>
          <p:spPr>
            <a:xfrm>
              <a:off x="7899826" y="3546755"/>
              <a:ext cx="977881" cy="369332"/>
            </a:xfrm>
            <a:prstGeom prst="rect">
              <a:avLst/>
            </a:prstGeom>
            <a:noFill/>
          </p:spPr>
          <p:txBody>
            <a:bodyPr wrap="square" rtlCol="0">
              <a:spAutoFit/>
            </a:bodyPr>
            <a:lstStyle/>
            <a:p>
              <a:pPr algn="ctr"/>
              <a:r>
                <a:rPr lang="en-US" sz="1800" b="1" dirty="0" smtClean="0">
                  <a:ea typeface="Adobe Heiti Std R" panose="020B0400000000000000" pitchFamily="34" charset="-128"/>
                  <a:cs typeface="TH SarabunPSK" pitchFamily="34" charset="-34"/>
                </a:rPr>
                <a:t>e-Lock</a:t>
              </a:r>
              <a:endParaRPr lang="th-TH" sz="1800" b="1" dirty="0">
                <a:ea typeface="Adobe Heiti Std R" panose="020B0400000000000000" pitchFamily="34" charset="-128"/>
                <a:cs typeface="TH SarabunPSK" pitchFamily="34" charset="-34"/>
              </a:endParaRPr>
            </a:p>
          </p:txBody>
        </p:sp>
        <p:pic>
          <p:nvPicPr>
            <p:cNvPr id="82" name="Picture 81"/>
            <p:cNvPicPr>
              <a:picLocks noChangeAspect="1"/>
            </p:cNvPicPr>
            <p:nvPr/>
          </p:nvPicPr>
          <p:blipFill rotWithShape="1">
            <a:blip r:embed="rId9" cstate="print">
              <a:extLst>
                <a:ext uri="{28A0092B-C50C-407E-A947-70E740481C1C}">
                  <a14:useLocalDpi xmlns:a14="http://schemas.microsoft.com/office/drawing/2010/main" val="0"/>
                </a:ext>
              </a:extLst>
            </a:blip>
            <a:srcRect l="84669" t="42280" r="5907" b="51607"/>
            <a:stretch/>
          </p:blipFill>
          <p:spPr>
            <a:xfrm>
              <a:off x="9233864" y="3216960"/>
              <a:ext cx="829888" cy="761491"/>
            </a:xfrm>
            <a:prstGeom prst="rect">
              <a:avLst/>
            </a:prstGeom>
          </p:spPr>
        </p:pic>
        <p:cxnSp>
          <p:nvCxnSpPr>
            <p:cNvPr id="83" name="Straight Connector 82"/>
            <p:cNvCxnSpPr/>
            <p:nvPr/>
          </p:nvCxnSpPr>
          <p:spPr>
            <a:xfrm>
              <a:off x="9112092" y="3276762"/>
              <a:ext cx="0" cy="629309"/>
            </a:xfrm>
            <a:prstGeom prst="line">
              <a:avLst/>
            </a:prstGeom>
            <a:ln w="19050">
              <a:solidFill>
                <a:srgbClr val="DBDEE3"/>
              </a:solidFill>
              <a:prstDash val="sysDash"/>
            </a:ln>
          </p:spPr>
          <p:style>
            <a:lnRef idx="1">
              <a:schemeClr val="accent1"/>
            </a:lnRef>
            <a:fillRef idx="0">
              <a:schemeClr val="accent1"/>
            </a:fillRef>
            <a:effectRef idx="0">
              <a:schemeClr val="accent1"/>
            </a:effectRef>
            <a:fontRef idx="minor">
              <a:schemeClr val="tx1"/>
            </a:fontRef>
          </p:style>
        </p:cxnSp>
        <p:sp>
          <p:nvSpPr>
            <p:cNvPr id="103" name="TextBox 102"/>
            <p:cNvSpPr txBox="1"/>
            <p:nvPr/>
          </p:nvSpPr>
          <p:spPr>
            <a:xfrm>
              <a:off x="1201216" y="3198055"/>
              <a:ext cx="391458" cy="369332"/>
            </a:xfrm>
            <a:prstGeom prst="rect">
              <a:avLst/>
            </a:prstGeom>
            <a:noFill/>
          </p:spPr>
          <p:txBody>
            <a:bodyPr wrap="square" rtlCol="0">
              <a:spAutoFit/>
            </a:bodyPr>
            <a:lstStyle/>
            <a:p>
              <a:pPr algn="ctr"/>
              <a:r>
                <a:rPr lang="en-US" sz="1800" b="1" dirty="0" smtClean="0">
                  <a:ea typeface="Adobe Heiti Std R" panose="020B0400000000000000" pitchFamily="34" charset="-128"/>
                  <a:cs typeface="2005_iannnnnCTX-9001" panose="02000000000000000000" pitchFamily="2" charset="0"/>
                </a:rPr>
                <a:t>5</a:t>
              </a:r>
              <a:endParaRPr lang="th-TH" sz="1800" b="1" dirty="0">
                <a:ea typeface="Adobe Heiti Std R" panose="020B0400000000000000" pitchFamily="34" charset="-128"/>
                <a:cs typeface="2005_iannnnnCTX-9001" panose="02000000000000000000" pitchFamily="2" charset="0"/>
              </a:endParaRPr>
            </a:p>
          </p:txBody>
        </p:sp>
        <p:sp>
          <p:nvSpPr>
            <p:cNvPr id="104" name="TextBox 103"/>
            <p:cNvSpPr txBox="1"/>
            <p:nvPr/>
          </p:nvSpPr>
          <p:spPr>
            <a:xfrm>
              <a:off x="3655166" y="3162260"/>
              <a:ext cx="391458" cy="369332"/>
            </a:xfrm>
            <a:prstGeom prst="rect">
              <a:avLst/>
            </a:prstGeom>
            <a:noFill/>
          </p:spPr>
          <p:txBody>
            <a:bodyPr wrap="square" rtlCol="0">
              <a:spAutoFit/>
            </a:bodyPr>
            <a:lstStyle/>
            <a:p>
              <a:pPr algn="ctr"/>
              <a:r>
                <a:rPr lang="en-US" sz="1800" b="1" dirty="0" smtClean="0">
                  <a:ea typeface="Adobe Heiti Std R" panose="020B0400000000000000" pitchFamily="34" charset="-128"/>
                  <a:cs typeface="2005_iannnnnCTX-9001" panose="02000000000000000000" pitchFamily="2" charset="0"/>
                </a:rPr>
                <a:t>6</a:t>
              </a:r>
              <a:endParaRPr lang="th-TH" sz="1800" b="1" dirty="0">
                <a:ea typeface="Adobe Heiti Std R" panose="020B0400000000000000" pitchFamily="34" charset="-128"/>
                <a:cs typeface="2005_iannnnnCTX-9001" panose="02000000000000000000" pitchFamily="2" charset="0"/>
              </a:endParaRPr>
            </a:p>
          </p:txBody>
        </p:sp>
        <p:sp>
          <p:nvSpPr>
            <p:cNvPr id="105" name="TextBox 104"/>
            <p:cNvSpPr txBox="1"/>
            <p:nvPr/>
          </p:nvSpPr>
          <p:spPr>
            <a:xfrm>
              <a:off x="6184729" y="3209289"/>
              <a:ext cx="391458" cy="369332"/>
            </a:xfrm>
            <a:prstGeom prst="rect">
              <a:avLst/>
            </a:prstGeom>
            <a:noFill/>
          </p:spPr>
          <p:txBody>
            <a:bodyPr wrap="square" rtlCol="0">
              <a:spAutoFit/>
            </a:bodyPr>
            <a:lstStyle/>
            <a:p>
              <a:pPr algn="ctr"/>
              <a:r>
                <a:rPr lang="en-US" sz="1800" b="1" dirty="0" smtClean="0">
                  <a:ea typeface="Adobe Heiti Std R" panose="020B0400000000000000" pitchFamily="34" charset="-128"/>
                  <a:cs typeface="2005_iannnnnCTX-9001" panose="02000000000000000000" pitchFamily="2" charset="0"/>
                </a:rPr>
                <a:t>7</a:t>
              </a:r>
              <a:endParaRPr lang="th-TH" sz="1800" b="1" dirty="0">
                <a:ea typeface="Adobe Heiti Std R" panose="020B0400000000000000" pitchFamily="34" charset="-128"/>
                <a:cs typeface="2005_iannnnnCTX-9001" panose="02000000000000000000" pitchFamily="2" charset="0"/>
              </a:endParaRPr>
            </a:p>
          </p:txBody>
        </p:sp>
        <p:sp>
          <p:nvSpPr>
            <p:cNvPr id="106" name="TextBox 105"/>
            <p:cNvSpPr txBox="1"/>
            <p:nvPr/>
          </p:nvSpPr>
          <p:spPr>
            <a:xfrm>
              <a:off x="8713000" y="3241147"/>
              <a:ext cx="391458" cy="369332"/>
            </a:xfrm>
            <a:prstGeom prst="rect">
              <a:avLst/>
            </a:prstGeom>
            <a:noFill/>
          </p:spPr>
          <p:txBody>
            <a:bodyPr wrap="square" rtlCol="0">
              <a:spAutoFit/>
            </a:bodyPr>
            <a:lstStyle/>
            <a:p>
              <a:pPr algn="ctr"/>
              <a:r>
                <a:rPr lang="en-US" sz="1800" b="1" dirty="0" smtClean="0">
                  <a:ea typeface="Adobe Heiti Std R" panose="020B0400000000000000" pitchFamily="34" charset="-128"/>
                  <a:cs typeface="2005_iannnnnCTX-9001" panose="02000000000000000000" pitchFamily="2" charset="0"/>
                </a:rPr>
                <a:t>8</a:t>
              </a:r>
              <a:endParaRPr lang="th-TH" sz="1800" b="1" dirty="0">
                <a:ea typeface="Adobe Heiti Std R" panose="020B0400000000000000" pitchFamily="34" charset="-128"/>
                <a:cs typeface="2005_iannnnnCTX-9001" panose="02000000000000000000" pitchFamily="2" charset="0"/>
              </a:endParaRPr>
            </a:p>
          </p:txBody>
        </p:sp>
        <p:sp>
          <p:nvSpPr>
            <p:cNvPr id="141" name="Rectangle 140"/>
            <p:cNvSpPr/>
            <p:nvPr/>
          </p:nvSpPr>
          <p:spPr>
            <a:xfrm>
              <a:off x="5233720" y="3965976"/>
              <a:ext cx="2369366" cy="11584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1200"/>
            </a:p>
          </p:txBody>
        </p:sp>
        <p:sp>
          <p:nvSpPr>
            <p:cNvPr id="142" name="Rectangle 141"/>
            <p:cNvSpPr/>
            <p:nvPr/>
          </p:nvSpPr>
          <p:spPr>
            <a:xfrm>
              <a:off x="2754405" y="3964153"/>
              <a:ext cx="2369366" cy="11584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1200"/>
            </a:p>
          </p:txBody>
        </p:sp>
        <p:sp>
          <p:nvSpPr>
            <p:cNvPr id="143" name="Rectangle 142"/>
            <p:cNvSpPr/>
            <p:nvPr/>
          </p:nvSpPr>
          <p:spPr>
            <a:xfrm>
              <a:off x="7736884" y="3969198"/>
              <a:ext cx="2369366" cy="11584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1100"/>
            </a:p>
          </p:txBody>
        </p:sp>
        <p:sp>
          <p:nvSpPr>
            <p:cNvPr id="145" name="Rectangle 144"/>
            <p:cNvSpPr/>
            <p:nvPr/>
          </p:nvSpPr>
          <p:spPr>
            <a:xfrm>
              <a:off x="250816" y="3964153"/>
              <a:ext cx="2369366" cy="11584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1200"/>
            </a:p>
          </p:txBody>
        </p:sp>
        <p:sp>
          <p:nvSpPr>
            <p:cNvPr id="91" name="TextBox 90"/>
            <p:cNvSpPr txBox="1"/>
            <p:nvPr/>
          </p:nvSpPr>
          <p:spPr>
            <a:xfrm>
              <a:off x="374499" y="3978074"/>
              <a:ext cx="2124346" cy="1169551"/>
            </a:xfrm>
            <a:prstGeom prst="rect">
              <a:avLst/>
            </a:prstGeom>
            <a:noFill/>
            <a:ln>
              <a:noFill/>
            </a:ln>
          </p:spPr>
          <p:txBody>
            <a:bodyPr wrap="square" rtlCol="0">
              <a:spAutoFit/>
            </a:bodyPr>
            <a:lstStyle/>
            <a:p>
              <a:pPr algn="ctr"/>
              <a:r>
                <a:rPr lang="en-US" sz="1400" b="1" dirty="0" smtClean="0">
                  <a:ea typeface="Adobe Heiti Std R" panose="020B0400000000000000" pitchFamily="34" charset="-128"/>
                  <a:cs typeface="TH SarabunPSK" pitchFamily="34" charset="-34"/>
                </a:rPr>
                <a:t>Develop services on          Advance Ruling for tariff, Valuation and Rules               of Origin in a fast &amp; convenient way.</a:t>
              </a:r>
              <a:endParaRPr lang="th-TH" sz="1400" b="1" dirty="0">
                <a:ea typeface="Adobe Heiti Std R" panose="020B0400000000000000" pitchFamily="34" charset="-128"/>
                <a:cs typeface="TH SarabunPSK" pitchFamily="34" charset="-34"/>
              </a:endParaRPr>
            </a:p>
          </p:txBody>
        </p:sp>
        <p:sp>
          <p:nvSpPr>
            <p:cNvPr id="92" name="TextBox 91"/>
            <p:cNvSpPr txBox="1"/>
            <p:nvPr/>
          </p:nvSpPr>
          <p:spPr>
            <a:xfrm>
              <a:off x="2649904" y="4058032"/>
              <a:ext cx="2568539" cy="954107"/>
            </a:xfrm>
            <a:prstGeom prst="rect">
              <a:avLst/>
            </a:prstGeom>
            <a:noFill/>
            <a:ln>
              <a:noFill/>
            </a:ln>
          </p:spPr>
          <p:txBody>
            <a:bodyPr wrap="square" rtlCol="0">
              <a:spAutoFit/>
            </a:bodyPr>
            <a:lstStyle/>
            <a:p>
              <a:pPr algn="ctr"/>
              <a:r>
                <a:rPr lang="en-US" sz="1400" b="1" dirty="0" smtClean="0">
                  <a:ea typeface="Adobe Heiti Std R" panose="020B0400000000000000" pitchFamily="34" charset="-128"/>
                  <a:cs typeface="TH SarabunPSK" pitchFamily="34" charset="-34"/>
                </a:rPr>
                <a:t>Increase efficiency of                  trade facilitation and update Customs procedures with                  Pre-arrival Processing </a:t>
              </a:r>
              <a:r>
                <a:rPr lang="en-US" sz="1400" b="1" dirty="0">
                  <a:ea typeface="Adobe Heiti Std R" panose="020B0400000000000000" pitchFamily="34" charset="-128"/>
                  <a:cs typeface="TH SarabunPSK" pitchFamily="34" charset="-34"/>
                </a:rPr>
                <a:t>System</a:t>
              </a:r>
            </a:p>
          </p:txBody>
        </p:sp>
        <p:sp>
          <p:nvSpPr>
            <p:cNvPr id="146" name="TextBox 145"/>
            <p:cNvSpPr txBox="1"/>
            <p:nvPr/>
          </p:nvSpPr>
          <p:spPr>
            <a:xfrm>
              <a:off x="5440427" y="4105818"/>
              <a:ext cx="1953664" cy="830997"/>
            </a:xfrm>
            <a:prstGeom prst="rect">
              <a:avLst/>
            </a:prstGeom>
            <a:noFill/>
            <a:ln>
              <a:noFill/>
            </a:ln>
          </p:spPr>
          <p:txBody>
            <a:bodyPr wrap="square" rtlCol="0">
              <a:spAutoFit/>
            </a:bodyPr>
            <a:lstStyle/>
            <a:p>
              <a:pPr algn="ctr"/>
              <a:r>
                <a:rPr lang="en-US" sz="1600" b="1" dirty="0" smtClean="0">
                  <a:ea typeface="Adobe Heiti Std R" panose="020B0400000000000000" pitchFamily="34" charset="-128"/>
                  <a:cs typeface="TH SarabunPSK" pitchFamily="34" charset="-34"/>
                </a:rPr>
                <a:t>Expand duty payment channels to be more convenient.</a:t>
              </a:r>
              <a:endParaRPr lang="th-TH" sz="1600" b="1" dirty="0">
                <a:ea typeface="Adobe Heiti Std R" panose="020B0400000000000000" pitchFamily="34" charset="-128"/>
                <a:cs typeface="TH SarabunPSK" pitchFamily="34" charset="-34"/>
              </a:endParaRPr>
            </a:p>
          </p:txBody>
        </p:sp>
        <p:sp>
          <p:nvSpPr>
            <p:cNvPr id="80" name="TextBox 79"/>
            <p:cNvSpPr txBox="1"/>
            <p:nvPr/>
          </p:nvSpPr>
          <p:spPr>
            <a:xfrm>
              <a:off x="7807181" y="4042318"/>
              <a:ext cx="2225816" cy="1077218"/>
            </a:xfrm>
            <a:prstGeom prst="rect">
              <a:avLst/>
            </a:prstGeom>
            <a:noFill/>
            <a:ln>
              <a:noFill/>
            </a:ln>
          </p:spPr>
          <p:txBody>
            <a:bodyPr wrap="square" rtlCol="0">
              <a:spAutoFit/>
            </a:bodyPr>
            <a:lstStyle/>
            <a:p>
              <a:pPr algn="ctr"/>
              <a:r>
                <a:rPr lang="en-US" sz="1600" b="1" dirty="0" smtClean="0">
                  <a:ea typeface="Adobe Heiti Std R" panose="020B0400000000000000" pitchFamily="34" charset="-128"/>
                  <a:cs typeface="TH SarabunPSK" pitchFamily="34" charset="-34"/>
                </a:rPr>
                <a:t>Increase the efficiency                       of customs control by                      e-lock system with transited goods.</a:t>
              </a:r>
              <a:endParaRPr lang="th-TH" sz="1600" b="1" dirty="0">
                <a:ea typeface="Adobe Heiti Std R" panose="020B0400000000000000" pitchFamily="34" charset="-128"/>
                <a:cs typeface="TH SarabunPSK" pitchFamily="34" charset="-34"/>
              </a:endParaRPr>
            </a:p>
          </p:txBody>
        </p:sp>
      </p:grpSp>
      <p:grpSp>
        <p:nvGrpSpPr>
          <p:cNvPr id="17" name="Group 16"/>
          <p:cNvGrpSpPr/>
          <p:nvPr/>
        </p:nvGrpSpPr>
        <p:grpSpPr>
          <a:xfrm>
            <a:off x="250816" y="5178966"/>
            <a:ext cx="9864038" cy="1989886"/>
            <a:chOff x="250816" y="5178966"/>
            <a:chExt cx="9864038" cy="1989886"/>
          </a:xfrm>
        </p:grpSpPr>
        <p:grpSp>
          <p:nvGrpSpPr>
            <p:cNvPr id="15" name="Group 14"/>
            <p:cNvGrpSpPr/>
            <p:nvPr/>
          </p:nvGrpSpPr>
          <p:grpSpPr>
            <a:xfrm>
              <a:off x="250816" y="5178966"/>
              <a:ext cx="9864038" cy="1989886"/>
              <a:chOff x="250816" y="5178966"/>
              <a:chExt cx="9864038" cy="1989886"/>
            </a:xfrm>
          </p:grpSpPr>
          <p:sp>
            <p:nvSpPr>
              <p:cNvPr id="185" name="TextBox 184"/>
              <p:cNvSpPr txBox="1"/>
              <p:nvPr/>
            </p:nvSpPr>
            <p:spPr>
              <a:xfrm>
                <a:off x="3809436" y="5178966"/>
                <a:ext cx="467849" cy="338554"/>
              </a:xfrm>
              <a:prstGeom prst="rect">
                <a:avLst/>
              </a:prstGeom>
              <a:noFill/>
            </p:spPr>
            <p:txBody>
              <a:bodyPr wrap="square" rtlCol="0">
                <a:spAutoFit/>
              </a:bodyPr>
              <a:lstStyle/>
              <a:p>
                <a:pPr algn="ctr"/>
                <a:r>
                  <a:rPr lang="en-US" sz="1600" b="1" dirty="0" smtClean="0">
                    <a:ea typeface="Adobe Fan Heiti Std B" panose="020B0700000000000000" pitchFamily="34" charset="-128"/>
                    <a:cs typeface="2005_iannnnnCTX-9001" panose="02000000000000000000" pitchFamily="2" charset="0"/>
                  </a:rPr>
                  <a:t>10</a:t>
                </a:r>
                <a:endParaRPr lang="th-TH" sz="1600" b="1" dirty="0">
                  <a:ea typeface="Adobe Fan Heiti Std B" panose="020B0700000000000000" pitchFamily="34" charset="-128"/>
                  <a:cs typeface="2005_iannnnnCTX-9001" panose="02000000000000000000" pitchFamily="2" charset="0"/>
                </a:endParaRPr>
              </a:p>
            </p:txBody>
          </p:sp>
          <p:grpSp>
            <p:nvGrpSpPr>
              <p:cNvPr id="11" name="Group 10"/>
              <p:cNvGrpSpPr/>
              <p:nvPr/>
            </p:nvGrpSpPr>
            <p:grpSpPr>
              <a:xfrm>
                <a:off x="250816" y="5195838"/>
                <a:ext cx="9864038" cy="1973014"/>
                <a:chOff x="250816" y="5195838"/>
                <a:chExt cx="9864038" cy="1973014"/>
              </a:xfrm>
            </p:grpSpPr>
            <p:sp>
              <p:nvSpPr>
                <p:cNvPr id="156" name="TextBox 155"/>
                <p:cNvSpPr txBox="1"/>
                <p:nvPr/>
              </p:nvSpPr>
              <p:spPr>
                <a:xfrm>
                  <a:off x="5355973" y="6405121"/>
                  <a:ext cx="1810859" cy="584775"/>
                </a:xfrm>
                <a:prstGeom prst="rect">
                  <a:avLst/>
                </a:prstGeom>
                <a:noFill/>
                <a:ln>
                  <a:noFill/>
                </a:ln>
              </p:spPr>
              <p:txBody>
                <a:bodyPr wrap="square" rtlCol="0">
                  <a:spAutoFit/>
                </a:bodyPr>
                <a:lstStyle/>
                <a:p>
                  <a:pPr algn="ctr"/>
                  <a:r>
                    <a:rPr lang="th-TH" sz="1600" b="1" dirty="0">
                      <a:cs typeface="TH SarabunPSK" pitchFamily="34" charset="-34"/>
                    </a:rPr>
                    <a:t>เพิ่มช่องทางการชำระภาษี</a:t>
                  </a:r>
                </a:p>
                <a:p>
                  <a:pPr algn="ctr"/>
                  <a:r>
                    <a:rPr lang="th-TH" sz="1600" b="1" dirty="0">
                      <a:cs typeface="TH SarabunPSK" pitchFamily="34" charset="-34"/>
                    </a:rPr>
                    <a:t>ที่สะดวกรวดเร็วมากขึ้น</a:t>
                  </a:r>
                </a:p>
              </p:txBody>
            </p:sp>
            <p:sp>
              <p:nvSpPr>
                <p:cNvPr id="168" name="Rectangle 167"/>
                <p:cNvSpPr/>
                <p:nvPr/>
              </p:nvSpPr>
              <p:spPr>
                <a:xfrm>
                  <a:off x="5254256" y="6007274"/>
                  <a:ext cx="2369366" cy="11584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1200"/>
                </a:p>
              </p:txBody>
            </p:sp>
            <p:sp>
              <p:nvSpPr>
                <p:cNvPr id="169" name="Rectangle 168"/>
                <p:cNvSpPr/>
                <p:nvPr/>
              </p:nvSpPr>
              <p:spPr>
                <a:xfrm>
                  <a:off x="2754405" y="6000391"/>
                  <a:ext cx="2369366" cy="11584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1200"/>
                </a:p>
              </p:txBody>
            </p:sp>
            <p:sp>
              <p:nvSpPr>
                <p:cNvPr id="170" name="Rectangle 169"/>
                <p:cNvSpPr/>
                <p:nvPr/>
              </p:nvSpPr>
              <p:spPr>
                <a:xfrm>
                  <a:off x="7745488" y="6010439"/>
                  <a:ext cx="2369366" cy="11584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1200"/>
                </a:p>
              </p:txBody>
            </p:sp>
            <p:sp>
              <p:nvSpPr>
                <p:cNvPr id="171" name="Rectangle 170"/>
                <p:cNvSpPr/>
                <p:nvPr/>
              </p:nvSpPr>
              <p:spPr>
                <a:xfrm>
                  <a:off x="250816" y="6000391"/>
                  <a:ext cx="2369366" cy="11584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1200"/>
                </a:p>
              </p:txBody>
            </p:sp>
            <p:sp>
              <p:nvSpPr>
                <p:cNvPr id="176" name="Round Same Side Corner Rectangle 175"/>
                <p:cNvSpPr/>
                <p:nvPr/>
              </p:nvSpPr>
              <p:spPr>
                <a:xfrm>
                  <a:off x="252027" y="5202189"/>
                  <a:ext cx="2365932" cy="806097"/>
                </a:xfrm>
                <a:prstGeom prst="round2SameRect">
                  <a:avLst/>
                </a:prstGeom>
                <a:solidFill>
                  <a:srgbClr val="A01F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65" dirty="0">
                    <a:cs typeface="TH SarabunPSK" pitchFamily="34" charset="-34"/>
                  </a:endParaRPr>
                </a:p>
              </p:txBody>
            </p:sp>
            <p:sp>
              <p:nvSpPr>
                <p:cNvPr id="177" name="TextBox 176"/>
                <p:cNvSpPr txBox="1"/>
                <p:nvPr/>
              </p:nvSpPr>
              <p:spPr>
                <a:xfrm>
                  <a:off x="363530" y="5344810"/>
                  <a:ext cx="1096653" cy="738664"/>
                </a:xfrm>
                <a:prstGeom prst="rect">
                  <a:avLst/>
                </a:prstGeom>
                <a:noFill/>
              </p:spPr>
              <p:txBody>
                <a:bodyPr wrap="square" rtlCol="0">
                  <a:spAutoFit/>
                </a:bodyPr>
                <a:lstStyle/>
                <a:p>
                  <a:pPr algn="ctr"/>
                  <a:r>
                    <a:rPr lang="en-US" sz="1400" b="1" dirty="0" smtClean="0">
                      <a:ea typeface="Adobe Heiti Std R" panose="020B0400000000000000" pitchFamily="34" charset="-128"/>
                      <a:cs typeface="TH SarabunPSK" pitchFamily="34" charset="-34"/>
                    </a:rPr>
                    <a:t>Voluntary </a:t>
                  </a:r>
                  <a:endParaRPr lang="en-US" sz="1400" b="1" dirty="0">
                    <a:ea typeface="Adobe Heiti Std R" panose="020B0400000000000000" pitchFamily="34" charset="-128"/>
                    <a:cs typeface="TH SarabunPSK" pitchFamily="34" charset="-34"/>
                  </a:endParaRPr>
                </a:p>
                <a:p>
                  <a:pPr algn="ctr"/>
                  <a:r>
                    <a:rPr lang="en-US" sz="1400" b="1" dirty="0">
                      <a:ea typeface="Adobe Heiti Std R" panose="020B0400000000000000" pitchFamily="34" charset="-128"/>
                      <a:cs typeface="TH SarabunPSK" pitchFamily="34" charset="-34"/>
                    </a:rPr>
                    <a:t>Audit Program</a:t>
                  </a:r>
                  <a:endParaRPr lang="th-TH" sz="1400" b="1" dirty="0">
                    <a:ea typeface="Adobe Heiti Std R" panose="020B0400000000000000" pitchFamily="34" charset="-128"/>
                    <a:cs typeface="TH SarabunPSK" pitchFamily="34" charset="-34"/>
                  </a:endParaRPr>
                </a:p>
              </p:txBody>
            </p:sp>
            <p:pic>
              <p:nvPicPr>
                <p:cNvPr id="178" name="Picture 177"/>
                <p:cNvPicPr>
                  <a:picLocks noChangeAspect="1"/>
                </p:cNvPicPr>
                <p:nvPr/>
              </p:nvPicPr>
              <p:blipFill rotWithShape="1">
                <a:blip r:embed="rId10" cstate="print">
                  <a:extLst>
                    <a:ext uri="{28A0092B-C50C-407E-A947-70E740481C1C}">
                      <a14:useLocalDpi xmlns:a14="http://schemas.microsoft.com/office/drawing/2010/main" val="0"/>
                    </a:ext>
                  </a:extLst>
                </a:blip>
                <a:srcRect l="15270" t="62402" r="77274" b="31283"/>
                <a:stretch/>
              </p:blipFill>
              <p:spPr>
                <a:xfrm>
                  <a:off x="1829522" y="5243645"/>
                  <a:ext cx="605616" cy="725477"/>
                </a:xfrm>
                <a:prstGeom prst="rect">
                  <a:avLst/>
                </a:prstGeom>
              </p:spPr>
            </p:pic>
            <p:cxnSp>
              <p:nvCxnSpPr>
                <p:cNvPr id="179" name="Straight Connector 178"/>
                <p:cNvCxnSpPr/>
                <p:nvPr/>
              </p:nvCxnSpPr>
              <p:spPr>
                <a:xfrm>
                  <a:off x="1691734" y="5300204"/>
                  <a:ext cx="0" cy="629309"/>
                </a:xfrm>
                <a:prstGeom prst="line">
                  <a:avLst/>
                </a:prstGeom>
                <a:ln w="19050">
                  <a:solidFill>
                    <a:srgbClr val="DBDEE3"/>
                  </a:solidFill>
                  <a:prstDash val="sysDash"/>
                </a:ln>
              </p:spPr>
              <p:style>
                <a:lnRef idx="1">
                  <a:schemeClr val="accent1"/>
                </a:lnRef>
                <a:fillRef idx="0">
                  <a:schemeClr val="accent1"/>
                </a:fillRef>
                <a:effectRef idx="0">
                  <a:schemeClr val="accent1"/>
                </a:effectRef>
                <a:fontRef idx="minor">
                  <a:schemeClr val="tx1"/>
                </a:fontRef>
              </p:style>
            </p:cxnSp>
            <p:sp>
              <p:nvSpPr>
                <p:cNvPr id="180" name="TextBox 179"/>
                <p:cNvSpPr txBox="1"/>
                <p:nvPr/>
              </p:nvSpPr>
              <p:spPr>
                <a:xfrm>
                  <a:off x="1261711" y="5216707"/>
                  <a:ext cx="391458" cy="369332"/>
                </a:xfrm>
                <a:prstGeom prst="rect">
                  <a:avLst/>
                </a:prstGeom>
                <a:noFill/>
              </p:spPr>
              <p:txBody>
                <a:bodyPr wrap="square" rtlCol="0">
                  <a:spAutoFit/>
                </a:bodyPr>
                <a:lstStyle/>
                <a:p>
                  <a:pPr algn="ctr"/>
                  <a:r>
                    <a:rPr lang="en-US" sz="1800" b="1" dirty="0" smtClean="0">
                      <a:ea typeface="Adobe Heiti Std R" panose="020B0400000000000000" pitchFamily="34" charset="-128"/>
                      <a:cs typeface="2005_iannnnnCTX-9001" panose="02000000000000000000" pitchFamily="2" charset="0"/>
                    </a:rPr>
                    <a:t>9</a:t>
                  </a:r>
                  <a:endParaRPr lang="th-TH" sz="1800" b="1" dirty="0">
                    <a:ea typeface="Adobe Heiti Std R" panose="020B0400000000000000" pitchFamily="34" charset="-128"/>
                    <a:cs typeface="2005_iannnnnCTX-9001" panose="02000000000000000000" pitchFamily="2" charset="0"/>
                  </a:endParaRPr>
                </a:p>
              </p:txBody>
            </p:sp>
            <p:sp>
              <p:nvSpPr>
                <p:cNvPr id="181" name="TextBox 180"/>
                <p:cNvSpPr txBox="1"/>
                <p:nvPr/>
              </p:nvSpPr>
              <p:spPr>
                <a:xfrm>
                  <a:off x="430739" y="6091304"/>
                  <a:ext cx="2022318" cy="1077218"/>
                </a:xfrm>
                <a:prstGeom prst="rect">
                  <a:avLst/>
                </a:prstGeom>
                <a:noFill/>
                <a:ln>
                  <a:noFill/>
                </a:ln>
              </p:spPr>
              <p:txBody>
                <a:bodyPr wrap="square" rtlCol="0">
                  <a:spAutoFit/>
                </a:bodyPr>
                <a:lstStyle/>
                <a:p>
                  <a:pPr algn="ctr"/>
                  <a:r>
                    <a:rPr lang="en-US" sz="1600" b="1" dirty="0" smtClean="0">
                      <a:ea typeface="Adobe Heiti Std R" panose="020B0400000000000000" pitchFamily="34" charset="-128"/>
                      <a:cs typeface="TH SarabunPSK" pitchFamily="34" charset="-34"/>
                    </a:rPr>
                    <a:t>Voluntary Audit Program. To audit tax payment for operators.</a:t>
                  </a:r>
                  <a:endParaRPr lang="th-TH" sz="1600" b="1" dirty="0">
                    <a:ea typeface="Adobe Heiti Std R" panose="020B0400000000000000" pitchFamily="34" charset="-128"/>
                    <a:cs typeface="TH SarabunPSK" pitchFamily="34" charset="-34"/>
                  </a:endParaRPr>
                </a:p>
              </p:txBody>
            </p:sp>
            <p:sp>
              <p:nvSpPr>
                <p:cNvPr id="182" name="Round Same Side Corner Rectangle 181"/>
                <p:cNvSpPr/>
                <p:nvPr/>
              </p:nvSpPr>
              <p:spPr>
                <a:xfrm>
                  <a:off x="2756644" y="5195838"/>
                  <a:ext cx="2366482" cy="806097"/>
                </a:xfrm>
                <a:prstGeom prst="round2SameRect">
                  <a:avLst/>
                </a:prstGeom>
                <a:solidFill>
                  <a:srgbClr val="ED1B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65">
                    <a:cs typeface="TH SarabunPSK" pitchFamily="34" charset="-34"/>
                  </a:endParaRPr>
                </a:p>
              </p:txBody>
            </p:sp>
            <p:sp>
              <p:nvSpPr>
                <p:cNvPr id="183" name="TextBox 182"/>
                <p:cNvSpPr txBox="1"/>
                <p:nvPr/>
              </p:nvSpPr>
              <p:spPr>
                <a:xfrm>
                  <a:off x="2688516" y="5261402"/>
                  <a:ext cx="1362039" cy="830997"/>
                </a:xfrm>
                <a:prstGeom prst="rect">
                  <a:avLst/>
                </a:prstGeom>
                <a:noFill/>
              </p:spPr>
              <p:txBody>
                <a:bodyPr wrap="square" rtlCol="0">
                  <a:spAutoFit/>
                </a:bodyPr>
                <a:lstStyle/>
                <a:p>
                  <a:pPr algn="ctr"/>
                  <a:r>
                    <a:rPr lang="en-US" sz="1600" b="1" dirty="0" smtClean="0">
                      <a:ea typeface="Adobe Heiti Std R" panose="020B0400000000000000" pitchFamily="34" charset="-128"/>
                      <a:cs typeface="TH SarabunPSK" pitchFamily="34" charset="-34"/>
                    </a:rPr>
                    <a:t>Adjust the Clearance Process</a:t>
                  </a:r>
                  <a:endParaRPr lang="th-TH" sz="1600" b="1" dirty="0">
                    <a:ea typeface="Adobe Heiti Std R" panose="020B0400000000000000" pitchFamily="34" charset="-128"/>
                    <a:cs typeface="TH SarabunPSK" pitchFamily="34" charset="-34"/>
                  </a:endParaRPr>
                </a:p>
              </p:txBody>
            </p:sp>
            <p:pic>
              <p:nvPicPr>
                <p:cNvPr id="184" name="Picture 183"/>
                <p:cNvPicPr>
                  <a:picLocks noChangeAspect="1"/>
                </p:cNvPicPr>
                <p:nvPr/>
              </p:nvPicPr>
              <p:blipFill rotWithShape="1">
                <a:blip r:embed="rId11" cstate="print">
                  <a:extLst>
                    <a:ext uri="{28A0092B-C50C-407E-A947-70E740481C1C}">
                      <a14:useLocalDpi xmlns:a14="http://schemas.microsoft.com/office/drawing/2010/main" val="0"/>
                    </a:ext>
                  </a:extLst>
                </a:blip>
                <a:srcRect l="39086" t="62594" r="52720" b="31356"/>
                <a:stretch/>
              </p:blipFill>
              <p:spPr>
                <a:xfrm>
                  <a:off x="4302244" y="5294338"/>
                  <a:ext cx="749145" cy="657647"/>
                </a:xfrm>
                <a:prstGeom prst="rect">
                  <a:avLst/>
                </a:prstGeom>
              </p:spPr>
            </p:pic>
            <p:cxnSp>
              <p:nvCxnSpPr>
                <p:cNvPr id="154" name="Straight Connector 153"/>
                <p:cNvCxnSpPr/>
                <p:nvPr/>
              </p:nvCxnSpPr>
              <p:spPr>
                <a:xfrm>
                  <a:off x="4203939" y="5298485"/>
                  <a:ext cx="0" cy="629309"/>
                </a:xfrm>
                <a:prstGeom prst="line">
                  <a:avLst/>
                </a:prstGeom>
                <a:ln w="19050">
                  <a:solidFill>
                    <a:srgbClr val="DBDEE3"/>
                  </a:solidFill>
                  <a:prstDash val="sysDash"/>
                </a:ln>
              </p:spPr>
              <p:style>
                <a:lnRef idx="1">
                  <a:schemeClr val="accent1"/>
                </a:lnRef>
                <a:fillRef idx="0">
                  <a:schemeClr val="accent1"/>
                </a:fillRef>
                <a:effectRef idx="0">
                  <a:schemeClr val="accent1"/>
                </a:effectRef>
                <a:fontRef idx="minor">
                  <a:schemeClr val="tx1"/>
                </a:fontRef>
              </p:style>
            </p:cxnSp>
            <p:sp>
              <p:nvSpPr>
                <p:cNvPr id="107" name="TextBox 106"/>
                <p:cNvSpPr txBox="1"/>
                <p:nvPr/>
              </p:nvSpPr>
              <p:spPr>
                <a:xfrm>
                  <a:off x="2860353" y="6173484"/>
                  <a:ext cx="2140296" cy="830997"/>
                </a:xfrm>
                <a:prstGeom prst="rect">
                  <a:avLst/>
                </a:prstGeom>
                <a:noFill/>
                <a:ln>
                  <a:noFill/>
                </a:ln>
              </p:spPr>
              <p:txBody>
                <a:bodyPr wrap="square" rtlCol="0">
                  <a:spAutoFit/>
                </a:bodyPr>
                <a:lstStyle/>
                <a:p>
                  <a:pPr algn="ctr"/>
                  <a:r>
                    <a:rPr lang="en-US" sz="1600" b="1" dirty="0" smtClean="0">
                      <a:ea typeface="Adobe Heiti Std R" panose="020B0400000000000000" pitchFamily="34" charset="-128"/>
                      <a:cs typeface="TH SarabunPSK" pitchFamily="34" charset="-34"/>
                    </a:rPr>
                    <a:t>Adjust the clearance process for import goods.</a:t>
                  </a:r>
                  <a:endParaRPr lang="th-TH" sz="1600" b="1" dirty="0">
                    <a:ea typeface="Adobe Heiti Std R" panose="020B0400000000000000" pitchFamily="34" charset="-128"/>
                    <a:cs typeface="TH SarabunPSK" pitchFamily="34" charset="-34"/>
                  </a:endParaRPr>
                </a:p>
              </p:txBody>
            </p:sp>
            <p:sp>
              <p:nvSpPr>
                <p:cNvPr id="108" name="Round Same Side Corner Rectangle 107"/>
                <p:cNvSpPr/>
                <p:nvPr/>
              </p:nvSpPr>
              <p:spPr>
                <a:xfrm>
                  <a:off x="5253408" y="5202189"/>
                  <a:ext cx="2370214" cy="806097"/>
                </a:xfrm>
                <a:prstGeom prst="round2SameRect">
                  <a:avLst/>
                </a:prstGeom>
                <a:solidFill>
                  <a:srgbClr val="DBE1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65">
                    <a:cs typeface="TH SarabunPSK" pitchFamily="34" charset="-34"/>
                  </a:endParaRPr>
                </a:p>
              </p:txBody>
            </p:sp>
            <p:sp>
              <p:nvSpPr>
                <p:cNvPr id="109" name="TextBox 108"/>
                <p:cNvSpPr txBox="1"/>
                <p:nvPr/>
              </p:nvSpPr>
              <p:spPr>
                <a:xfrm>
                  <a:off x="5174716" y="6059783"/>
                  <a:ext cx="2505465" cy="1077218"/>
                </a:xfrm>
                <a:prstGeom prst="rect">
                  <a:avLst/>
                </a:prstGeom>
                <a:noFill/>
                <a:ln>
                  <a:noFill/>
                </a:ln>
              </p:spPr>
              <p:txBody>
                <a:bodyPr wrap="square" rtlCol="0">
                  <a:spAutoFit/>
                </a:bodyPr>
                <a:lstStyle/>
                <a:p>
                  <a:pPr algn="ctr"/>
                  <a:r>
                    <a:rPr lang="en-US" sz="1600" b="1" dirty="0" smtClean="0">
                      <a:ea typeface="Adobe Heiti Std R" panose="020B0400000000000000" pitchFamily="34" charset="-128"/>
                      <a:cs typeface="TH SarabunPSK" pitchFamily="34" charset="-34"/>
                    </a:rPr>
                    <a:t>Support the government’s policy by adjust and develop the efficiency of the  tax Incentives.</a:t>
                  </a:r>
                  <a:endParaRPr lang="th-TH" sz="1600" b="1" dirty="0">
                    <a:ea typeface="Adobe Heiti Std R" panose="020B0400000000000000" pitchFamily="34" charset="-128"/>
                    <a:cs typeface="TH SarabunPSK" pitchFamily="34" charset="-34"/>
                  </a:endParaRPr>
                </a:p>
              </p:txBody>
            </p:sp>
            <p:sp>
              <p:nvSpPr>
                <p:cNvPr id="110" name="TextBox 109"/>
                <p:cNvSpPr txBox="1"/>
                <p:nvPr/>
              </p:nvSpPr>
              <p:spPr>
                <a:xfrm>
                  <a:off x="5310318" y="5258116"/>
                  <a:ext cx="1130395" cy="830997"/>
                </a:xfrm>
                <a:prstGeom prst="rect">
                  <a:avLst/>
                </a:prstGeom>
                <a:noFill/>
              </p:spPr>
              <p:txBody>
                <a:bodyPr wrap="square" rtlCol="0">
                  <a:spAutoFit/>
                </a:bodyPr>
                <a:lstStyle/>
                <a:p>
                  <a:pPr algn="ctr"/>
                  <a:r>
                    <a:rPr lang="en-US" sz="1600" b="1" dirty="0" smtClean="0">
                      <a:ea typeface="Adobe Heiti Std R" panose="020B0400000000000000" pitchFamily="34" charset="-128"/>
                      <a:cs typeface="TH SarabunPSK" pitchFamily="34" charset="-34"/>
                    </a:rPr>
                    <a:t>Eastern </a:t>
                  </a:r>
                  <a:endParaRPr lang="en-US" sz="1600" b="1" dirty="0">
                    <a:ea typeface="Adobe Heiti Std R" panose="020B0400000000000000" pitchFamily="34" charset="-128"/>
                    <a:cs typeface="TH SarabunPSK" pitchFamily="34" charset="-34"/>
                  </a:endParaRPr>
                </a:p>
                <a:p>
                  <a:pPr algn="ctr"/>
                  <a:r>
                    <a:rPr lang="en-US" sz="1600" b="1" dirty="0">
                      <a:ea typeface="Adobe Heiti Std R" panose="020B0400000000000000" pitchFamily="34" charset="-128"/>
                      <a:cs typeface="TH SarabunPSK" pitchFamily="34" charset="-34"/>
                    </a:rPr>
                    <a:t>Economic</a:t>
                  </a:r>
                </a:p>
                <a:p>
                  <a:pPr algn="ctr"/>
                  <a:r>
                    <a:rPr lang="en-US" sz="1600" b="1" dirty="0">
                      <a:ea typeface="Adobe Heiti Std R" panose="020B0400000000000000" pitchFamily="34" charset="-128"/>
                      <a:cs typeface="TH SarabunPSK" pitchFamily="34" charset="-34"/>
                    </a:rPr>
                    <a:t>Corridor</a:t>
                  </a:r>
                  <a:endParaRPr lang="th-TH" sz="1600" b="1" dirty="0">
                    <a:ea typeface="Adobe Heiti Std R" panose="020B0400000000000000" pitchFamily="34" charset="-128"/>
                    <a:cs typeface="TH SarabunPSK" pitchFamily="34" charset="-34"/>
                  </a:endParaRPr>
                </a:p>
              </p:txBody>
            </p:sp>
            <p:pic>
              <p:nvPicPr>
                <p:cNvPr id="111" name="Picture 110"/>
                <p:cNvPicPr>
                  <a:picLocks noChangeAspect="1"/>
                </p:cNvPicPr>
                <p:nvPr/>
              </p:nvPicPr>
              <p:blipFill rotWithShape="1">
                <a:blip r:embed="rId12" cstate="print">
                  <a:extLst>
                    <a:ext uri="{28A0092B-C50C-407E-A947-70E740481C1C}">
                      <a14:useLocalDpi xmlns:a14="http://schemas.microsoft.com/office/drawing/2010/main" val="0"/>
                    </a:ext>
                  </a:extLst>
                </a:blip>
                <a:srcRect l="62064" t="62262" r="29238" b="31918"/>
                <a:stretch/>
              </p:blipFill>
              <p:spPr>
                <a:xfrm>
                  <a:off x="6813119" y="5284817"/>
                  <a:ext cx="707426" cy="669527"/>
                </a:xfrm>
                <a:prstGeom prst="rect">
                  <a:avLst/>
                </a:prstGeom>
              </p:spPr>
            </p:pic>
            <p:sp>
              <p:nvSpPr>
                <p:cNvPr id="112" name="TextBox 111"/>
                <p:cNvSpPr txBox="1"/>
                <p:nvPr/>
              </p:nvSpPr>
              <p:spPr>
                <a:xfrm>
                  <a:off x="6250742" y="5247485"/>
                  <a:ext cx="489197" cy="338554"/>
                </a:xfrm>
                <a:prstGeom prst="rect">
                  <a:avLst/>
                </a:prstGeom>
                <a:noFill/>
              </p:spPr>
              <p:txBody>
                <a:bodyPr wrap="square" rtlCol="0">
                  <a:spAutoFit/>
                </a:bodyPr>
                <a:lstStyle/>
                <a:p>
                  <a:pPr algn="ctr"/>
                  <a:r>
                    <a:rPr lang="en-US" sz="1600" b="1" dirty="0" smtClean="0">
                      <a:ea typeface="Adobe Heiti Std R" panose="020B0400000000000000" pitchFamily="34" charset="-128"/>
                      <a:cs typeface="2005_iannnnnCTX-9001" panose="02000000000000000000" pitchFamily="2" charset="0"/>
                    </a:rPr>
                    <a:t>11</a:t>
                  </a:r>
                  <a:endParaRPr lang="th-TH" sz="1600" b="1" dirty="0">
                    <a:ea typeface="Adobe Heiti Std R" panose="020B0400000000000000" pitchFamily="34" charset="-128"/>
                    <a:cs typeface="2005_iannnnnCTX-9001" panose="02000000000000000000" pitchFamily="2" charset="0"/>
                  </a:endParaRPr>
                </a:p>
              </p:txBody>
            </p:sp>
            <p:cxnSp>
              <p:nvCxnSpPr>
                <p:cNvPr id="113" name="Straight Connector 112"/>
                <p:cNvCxnSpPr/>
                <p:nvPr/>
              </p:nvCxnSpPr>
              <p:spPr>
                <a:xfrm>
                  <a:off x="6679574" y="5300613"/>
                  <a:ext cx="0" cy="629309"/>
                </a:xfrm>
                <a:prstGeom prst="line">
                  <a:avLst/>
                </a:prstGeom>
                <a:ln w="19050">
                  <a:solidFill>
                    <a:srgbClr val="DBDEE3"/>
                  </a:solidFill>
                  <a:prstDash val="sysDash"/>
                </a:ln>
              </p:spPr>
              <p:style>
                <a:lnRef idx="1">
                  <a:schemeClr val="accent1"/>
                </a:lnRef>
                <a:fillRef idx="0">
                  <a:schemeClr val="accent1"/>
                </a:fillRef>
                <a:effectRef idx="0">
                  <a:schemeClr val="accent1"/>
                </a:effectRef>
                <a:fontRef idx="minor">
                  <a:schemeClr val="tx1"/>
                </a:fontRef>
              </p:style>
            </p:cxnSp>
            <p:sp>
              <p:nvSpPr>
                <p:cNvPr id="114" name="Round Same Side Corner Rectangle 113"/>
                <p:cNvSpPr/>
                <p:nvPr/>
              </p:nvSpPr>
              <p:spPr>
                <a:xfrm>
                  <a:off x="7746356" y="5201125"/>
                  <a:ext cx="2368498" cy="806097"/>
                </a:xfrm>
                <a:prstGeom prst="round2SameRect">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65">
                    <a:cs typeface="TH SarabunPSK" pitchFamily="34" charset="-34"/>
                  </a:endParaRPr>
                </a:p>
              </p:txBody>
            </p:sp>
            <p:sp>
              <p:nvSpPr>
                <p:cNvPr id="115" name="TextBox 114"/>
                <p:cNvSpPr txBox="1"/>
                <p:nvPr/>
              </p:nvSpPr>
              <p:spPr>
                <a:xfrm>
                  <a:off x="7763415" y="6029824"/>
                  <a:ext cx="2328579" cy="1077218"/>
                </a:xfrm>
                <a:prstGeom prst="rect">
                  <a:avLst/>
                </a:prstGeom>
                <a:noFill/>
                <a:ln>
                  <a:noFill/>
                </a:ln>
              </p:spPr>
              <p:txBody>
                <a:bodyPr wrap="square" rtlCol="0">
                  <a:spAutoFit/>
                </a:bodyPr>
                <a:lstStyle/>
                <a:p>
                  <a:pPr algn="ctr"/>
                  <a:r>
                    <a:rPr lang="en-US" sz="1600" b="1" dirty="0" smtClean="0">
                      <a:ea typeface="Adobe Heiti Std R" panose="020B0400000000000000" pitchFamily="34" charset="-128"/>
                      <a:cs typeface="TH SarabunPSK" pitchFamily="34" charset="-34"/>
                    </a:rPr>
                    <a:t>Promote Thailand’s trade connectivity to ASEAN by developing the system and Customs procedures.</a:t>
                  </a:r>
                  <a:endParaRPr lang="th-TH" sz="1600" b="1" dirty="0">
                    <a:ea typeface="Adobe Heiti Std R" panose="020B0400000000000000" pitchFamily="34" charset="-128"/>
                    <a:cs typeface="TH SarabunPSK" pitchFamily="34" charset="-34"/>
                  </a:endParaRPr>
                </a:p>
              </p:txBody>
            </p:sp>
            <p:sp>
              <p:nvSpPr>
                <p:cNvPr id="116" name="TextBox 115"/>
                <p:cNvSpPr txBox="1"/>
                <p:nvPr/>
              </p:nvSpPr>
              <p:spPr>
                <a:xfrm>
                  <a:off x="7862483" y="5401522"/>
                  <a:ext cx="1064219" cy="584775"/>
                </a:xfrm>
                <a:prstGeom prst="rect">
                  <a:avLst/>
                </a:prstGeom>
                <a:noFill/>
              </p:spPr>
              <p:txBody>
                <a:bodyPr wrap="square" rtlCol="0">
                  <a:spAutoFit/>
                </a:bodyPr>
                <a:lstStyle/>
                <a:p>
                  <a:pPr algn="ctr"/>
                  <a:r>
                    <a:rPr lang="en-US" sz="1600" b="1" dirty="0" smtClean="0">
                      <a:ea typeface="Adobe Heiti Std R" panose="020B0400000000000000" pitchFamily="34" charset="-128"/>
                      <a:cs typeface="TH SarabunPSK" pitchFamily="34" charset="-34"/>
                    </a:rPr>
                    <a:t>ASEAN</a:t>
                  </a:r>
                  <a:endParaRPr lang="en-US" sz="1600" b="1" dirty="0">
                    <a:ea typeface="Adobe Heiti Std R" panose="020B0400000000000000" pitchFamily="34" charset="-128"/>
                    <a:cs typeface="TH SarabunPSK" pitchFamily="34" charset="-34"/>
                  </a:endParaRPr>
                </a:p>
                <a:p>
                  <a:pPr algn="ctr"/>
                  <a:r>
                    <a:rPr lang="en-US" sz="1600" b="1" dirty="0">
                      <a:ea typeface="Adobe Heiti Std R" panose="020B0400000000000000" pitchFamily="34" charset="-128"/>
                      <a:cs typeface="TH SarabunPSK" pitchFamily="34" charset="-34"/>
                    </a:rPr>
                    <a:t>Gateway</a:t>
                  </a:r>
                  <a:endParaRPr lang="th-TH" sz="1600" b="1" dirty="0">
                    <a:ea typeface="Adobe Heiti Std R" panose="020B0400000000000000" pitchFamily="34" charset="-128"/>
                    <a:cs typeface="TH SarabunPSK" pitchFamily="34" charset="-34"/>
                  </a:endParaRPr>
                </a:p>
              </p:txBody>
            </p:sp>
            <p:pic>
              <p:nvPicPr>
                <p:cNvPr id="117" name="Picture 116"/>
                <p:cNvPicPr>
                  <a:picLocks noChangeAspect="1"/>
                </p:cNvPicPr>
                <p:nvPr/>
              </p:nvPicPr>
              <p:blipFill rotWithShape="1">
                <a:blip r:embed="rId13" cstate="print">
                  <a:extLst>
                    <a:ext uri="{28A0092B-C50C-407E-A947-70E740481C1C}">
                      <a14:useLocalDpi xmlns:a14="http://schemas.microsoft.com/office/drawing/2010/main" val="0"/>
                    </a:ext>
                  </a:extLst>
                </a:blip>
                <a:srcRect l="84212" t="62598" r="5730" b="31444"/>
                <a:stretch/>
              </p:blipFill>
              <p:spPr>
                <a:xfrm>
                  <a:off x="9237220" y="5275371"/>
                  <a:ext cx="821660" cy="688417"/>
                </a:xfrm>
                <a:prstGeom prst="rect">
                  <a:avLst/>
                </a:prstGeom>
              </p:spPr>
            </p:pic>
            <p:cxnSp>
              <p:nvCxnSpPr>
                <p:cNvPr id="118" name="Straight Connector 117"/>
                <p:cNvCxnSpPr/>
                <p:nvPr/>
              </p:nvCxnSpPr>
              <p:spPr>
                <a:xfrm>
                  <a:off x="9113894" y="5312025"/>
                  <a:ext cx="0" cy="629309"/>
                </a:xfrm>
                <a:prstGeom prst="line">
                  <a:avLst/>
                </a:prstGeom>
                <a:ln w="19050">
                  <a:solidFill>
                    <a:srgbClr val="DBDEE3"/>
                  </a:solidFill>
                  <a:prstDash val="sysDash"/>
                </a:ln>
              </p:spPr>
              <p:style>
                <a:lnRef idx="1">
                  <a:schemeClr val="accent1"/>
                </a:lnRef>
                <a:fillRef idx="0">
                  <a:schemeClr val="accent1"/>
                </a:fillRef>
                <a:effectRef idx="0">
                  <a:schemeClr val="accent1"/>
                </a:effectRef>
                <a:fontRef idx="minor">
                  <a:schemeClr val="tx1"/>
                </a:fontRef>
              </p:style>
            </p:cxnSp>
            <p:sp>
              <p:nvSpPr>
                <p:cNvPr id="119" name="TextBox 118"/>
                <p:cNvSpPr txBox="1"/>
                <p:nvPr/>
              </p:nvSpPr>
              <p:spPr>
                <a:xfrm>
                  <a:off x="8672987" y="5234842"/>
                  <a:ext cx="460427" cy="338554"/>
                </a:xfrm>
                <a:prstGeom prst="rect">
                  <a:avLst/>
                </a:prstGeom>
                <a:noFill/>
              </p:spPr>
              <p:txBody>
                <a:bodyPr wrap="square" rtlCol="0">
                  <a:spAutoFit/>
                </a:bodyPr>
                <a:lstStyle/>
                <a:p>
                  <a:pPr algn="ctr"/>
                  <a:r>
                    <a:rPr lang="en-US" sz="1600" b="1" dirty="0" smtClean="0">
                      <a:ea typeface="Adobe Heiti Std R" panose="020B0400000000000000" pitchFamily="34" charset="-128"/>
                      <a:cs typeface="2005_iannnnnCTX-9001" panose="02000000000000000000" pitchFamily="2" charset="0"/>
                    </a:rPr>
                    <a:t>12</a:t>
                  </a:r>
                  <a:endParaRPr lang="th-TH" sz="1600" b="1" dirty="0">
                    <a:ea typeface="Adobe Heiti Std R" panose="020B0400000000000000" pitchFamily="34" charset="-128"/>
                    <a:cs typeface="2005_iannnnnCTX-9001" panose="02000000000000000000" pitchFamily="2" charset="0"/>
                  </a:endParaRPr>
                </a:p>
              </p:txBody>
            </p:sp>
          </p:grpSp>
        </p:grpSp>
        <p:sp>
          <p:nvSpPr>
            <p:cNvPr id="120" name="TextBox 119"/>
            <p:cNvSpPr txBox="1"/>
            <p:nvPr/>
          </p:nvSpPr>
          <p:spPr>
            <a:xfrm>
              <a:off x="3798761" y="5213825"/>
              <a:ext cx="489197" cy="338554"/>
            </a:xfrm>
            <a:prstGeom prst="rect">
              <a:avLst/>
            </a:prstGeom>
            <a:noFill/>
          </p:spPr>
          <p:txBody>
            <a:bodyPr wrap="square" rtlCol="0">
              <a:spAutoFit/>
            </a:bodyPr>
            <a:lstStyle/>
            <a:p>
              <a:pPr algn="ctr"/>
              <a:r>
                <a:rPr lang="en-US" sz="1600" b="1" dirty="0" smtClean="0">
                  <a:ea typeface="Adobe Heiti Std R" panose="020B0400000000000000" pitchFamily="34" charset="-128"/>
                  <a:cs typeface="2005_iannnnnCTX-9001" panose="02000000000000000000" pitchFamily="2" charset="0"/>
                </a:rPr>
                <a:t>10</a:t>
              </a:r>
              <a:endParaRPr lang="th-TH" sz="1600" b="1" dirty="0">
                <a:ea typeface="Adobe Heiti Std R" panose="020B0400000000000000" pitchFamily="34" charset="-128"/>
                <a:cs typeface="2005_iannnnnCTX-9001" panose="02000000000000000000" pitchFamily="2" charset="0"/>
              </a:endParaRPr>
            </a:p>
          </p:txBody>
        </p:sp>
      </p:grpSp>
      <p:sp>
        <p:nvSpPr>
          <p:cNvPr id="13" name="Title 12"/>
          <p:cNvSpPr>
            <a:spLocks noGrp="1"/>
          </p:cNvSpPr>
          <p:nvPr>
            <p:ph type="title"/>
          </p:nvPr>
        </p:nvSpPr>
        <p:spPr/>
        <p:txBody>
          <a:bodyPr/>
          <a:lstStyle/>
          <a:p>
            <a:endParaRPr lang="th-TH"/>
          </a:p>
        </p:txBody>
      </p:sp>
      <p:sp>
        <p:nvSpPr>
          <p:cNvPr id="18" name="Content Placeholder 17"/>
          <p:cNvSpPr>
            <a:spLocks noGrp="1"/>
          </p:cNvSpPr>
          <p:nvPr>
            <p:ph idx="1"/>
          </p:nvPr>
        </p:nvSpPr>
        <p:spPr/>
        <p:txBody>
          <a:bodyPr/>
          <a:lstStyle/>
          <a:p>
            <a:endParaRPr lang="th-TH" dirty="0"/>
          </a:p>
        </p:txBody>
      </p:sp>
    </p:spTree>
    <p:extLst>
      <p:ext uri="{BB962C8B-B14F-4D97-AF65-F5344CB8AC3E}">
        <p14:creationId xmlns:p14="http://schemas.microsoft.com/office/powerpoint/2010/main" val="3621453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 name="Group 65"/>
          <p:cNvGrpSpPr/>
          <p:nvPr/>
        </p:nvGrpSpPr>
        <p:grpSpPr>
          <a:xfrm>
            <a:off x="0" y="-52723"/>
            <a:ext cx="10383838" cy="1323439"/>
            <a:chOff x="0" y="-52723"/>
            <a:chExt cx="10383838" cy="1323439"/>
          </a:xfrm>
        </p:grpSpPr>
        <p:sp>
          <p:nvSpPr>
            <p:cNvPr id="15" name="Rectangle 14"/>
            <p:cNvSpPr/>
            <p:nvPr/>
          </p:nvSpPr>
          <p:spPr>
            <a:xfrm>
              <a:off x="0" y="84182"/>
              <a:ext cx="4572307" cy="949184"/>
            </a:xfrm>
            <a:prstGeom prst="rect">
              <a:avLst/>
            </a:prstGeom>
            <a:solidFill>
              <a:srgbClr val="005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65"/>
            </a:p>
          </p:txBody>
        </p:sp>
        <p:sp>
          <p:nvSpPr>
            <p:cNvPr id="16" name="Rectangle 15"/>
            <p:cNvSpPr/>
            <p:nvPr/>
          </p:nvSpPr>
          <p:spPr>
            <a:xfrm>
              <a:off x="6089" y="107731"/>
              <a:ext cx="338935" cy="925635"/>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th-TH" sz="3265"/>
            </a:p>
          </p:txBody>
        </p:sp>
        <p:sp>
          <p:nvSpPr>
            <p:cNvPr id="17" name="TextBox 16"/>
            <p:cNvSpPr txBox="1"/>
            <p:nvPr/>
          </p:nvSpPr>
          <p:spPr>
            <a:xfrm>
              <a:off x="1956557" y="-52723"/>
              <a:ext cx="2665510" cy="1323439"/>
            </a:xfrm>
            <a:prstGeom prst="rect">
              <a:avLst/>
            </a:prstGeom>
            <a:noFill/>
          </p:spPr>
          <p:txBody>
            <a:bodyPr wrap="square" rtlCol="0">
              <a:spAutoFit/>
            </a:bodyPr>
            <a:lstStyle/>
            <a:p>
              <a:pPr algn="ctr"/>
              <a:r>
                <a:rPr lang="en-US" sz="8000" b="1" dirty="0">
                  <a:solidFill>
                    <a:schemeClr val="bg1"/>
                  </a:solidFill>
                  <a:latin typeface="Franklin Gothic Book" panose="020B0503020102020204" pitchFamily="34" charset="0"/>
                  <a:cs typeface="DSN SiRin" panose="00000400000000000000" pitchFamily="2" charset="-34"/>
                </a:rPr>
                <a:t>CA</a:t>
              </a:r>
              <a:endParaRPr lang="th-TH" sz="8000" b="1" dirty="0">
                <a:solidFill>
                  <a:schemeClr val="bg1"/>
                </a:solidFill>
                <a:latin typeface="Franklin Gothic Book" panose="020B0503020102020204" pitchFamily="34" charset="0"/>
                <a:cs typeface="DSN SiRin" panose="00000400000000000000" pitchFamily="2" charset="-34"/>
              </a:endParaRPr>
            </a:p>
          </p:txBody>
        </p:sp>
        <p:sp>
          <p:nvSpPr>
            <p:cNvPr id="18" name="TextBox 17"/>
            <p:cNvSpPr txBox="1"/>
            <p:nvPr/>
          </p:nvSpPr>
          <p:spPr>
            <a:xfrm>
              <a:off x="4636523" y="3719"/>
              <a:ext cx="3741449" cy="830997"/>
            </a:xfrm>
            <a:prstGeom prst="rect">
              <a:avLst/>
            </a:prstGeom>
            <a:solidFill>
              <a:schemeClr val="bg1"/>
            </a:solidFill>
          </p:spPr>
          <p:txBody>
            <a:bodyPr wrap="square" rtlCol="0">
              <a:spAutoFit/>
            </a:bodyPr>
            <a:lstStyle/>
            <a:p>
              <a:r>
                <a:rPr lang="th-TH" sz="4600" b="1" dirty="0">
                  <a:latin typeface="LilyUPC" pitchFamily="34" charset="-34"/>
                  <a:cs typeface="LilyUPC" pitchFamily="34" charset="-34"/>
                </a:rPr>
                <a:t>พันธมิตรศุลกากร</a:t>
              </a:r>
            </a:p>
          </p:txBody>
        </p:sp>
        <p:sp>
          <p:nvSpPr>
            <p:cNvPr id="19" name="TextBox 18"/>
            <p:cNvSpPr txBox="1"/>
            <p:nvPr/>
          </p:nvSpPr>
          <p:spPr>
            <a:xfrm>
              <a:off x="4654665" y="665210"/>
              <a:ext cx="3240885" cy="492443"/>
            </a:xfrm>
            <a:prstGeom prst="rect">
              <a:avLst/>
            </a:prstGeom>
            <a:solidFill>
              <a:schemeClr val="bg1"/>
            </a:solidFill>
          </p:spPr>
          <p:txBody>
            <a:bodyPr wrap="square" rtlCol="0">
              <a:spAutoFit/>
            </a:bodyPr>
            <a:lstStyle/>
            <a:p>
              <a:r>
                <a:rPr lang="en-US" sz="2600" b="1" dirty="0">
                  <a:solidFill>
                    <a:srgbClr val="1F698F"/>
                  </a:solidFill>
                  <a:ea typeface="Adobe Heiti Std R" panose="020B0400000000000000" pitchFamily="34" charset="-128"/>
                  <a:cs typeface="Arial Unicode MS" pitchFamily="34" charset="-128"/>
                </a:rPr>
                <a:t>CUSTOMS ALLIANCES</a:t>
              </a:r>
              <a:endParaRPr lang="th-TH" sz="2600" b="1" dirty="0">
                <a:solidFill>
                  <a:srgbClr val="1F698F"/>
                </a:solidFill>
                <a:ea typeface="Adobe Heiti Std R" panose="020B0400000000000000" pitchFamily="34" charset="-128"/>
                <a:cs typeface="Arial Unicode MS" pitchFamily="34" charset="-128"/>
              </a:endParaRPr>
            </a:p>
          </p:txBody>
        </p:sp>
        <p:sp>
          <p:nvSpPr>
            <p:cNvPr id="20" name="Rectangle 19"/>
            <p:cNvSpPr/>
            <p:nvPr/>
          </p:nvSpPr>
          <p:spPr>
            <a:xfrm>
              <a:off x="9235215" y="103679"/>
              <a:ext cx="1148623" cy="958616"/>
            </a:xfrm>
            <a:prstGeom prst="rect">
              <a:avLst/>
            </a:prstGeom>
            <a:solidFill>
              <a:srgbClr val="005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65"/>
            </a:p>
          </p:txBody>
        </p:sp>
      </p:grpSp>
      <p:pic>
        <p:nvPicPr>
          <p:cNvPr id="104" name="Picture 10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0" b="100000" l="334" r="98540">
                        <a14:foregroundMark x1="46497" y1="55861" x2="51293" y2="57401"/>
                        <a14:foregroundMark x1="51168" y1="48560" x2="54170" y2="52780"/>
                      </a14:backgroundRemoval>
                    </a14:imgEffect>
                  </a14:imgLayer>
                </a14:imgProps>
              </a:ext>
              <a:ext uri="{28A0092B-C50C-407E-A947-70E740481C1C}">
                <a14:useLocalDpi xmlns:a14="http://schemas.microsoft.com/office/drawing/2010/main" val="0"/>
              </a:ext>
            </a:extLst>
          </a:blip>
          <a:srcRect l="15005" r="14194"/>
          <a:stretch/>
        </p:blipFill>
        <p:spPr>
          <a:xfrm>
            <a:off x="7782209" y="28829"/>
            <a:ext cx="1295115" cy="1138887"/>
          </a:xfrm>
          <a:prstGeom prst="rect">
            <a:avLst/>
          </a:prstGeom>
        </p:spPr>
      </p:pic>
      <p:grpSp>
        <p:nvGrpSpPr>
          <p:cNvPr id="13" name="Group 12"/>
          <p:cNvGrpSpPr/>
          <p:nvPr/>
        </p:nvGrpSpPr>
        <p:grpSpPr>
          <a:xfrm>
            <a:off x="2110972" y="1249269"/>
            <a:ext cx="7375928" cy="1349262"/>
            <a:chOff x="2110972" y="1249269"/>
            <a:chExt cx="7375928" cy="1349262"/>
          </a:xfrm>
        </p:grpSpPr>
        <p:sp>
          <p:nvSpPr>
            <p:cNvPr id="14" name="Rounded Rectangle 13"/>
            <p:cNvSpPr/>
            <p:nvPr/>
          </p:nvSpPr>
          <p:spPr>
            <a:xfrm>
              <a:off x="2110972" y="1249269"/>
              <a:ext cx="7375928" cy="1349262"/>
            </a:xfrm>
            <a:prstGeom prst="roundRect">
              <a:avLst>
                <a:gd name="adj" fmla="val 10093"/>
              </a:avLst>
            </a:prstGeom>
            <a:solidFill>
              <a:srgbClr val="76E9D3"/>
            </a:solidFill>
            <a:ln>
              <a:solidFill>
                <a:srgbClr val="0367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1" name="TextBox 20"/>
            <p:cNvSpPr txBox="1"/>
            <p:nvPr/>
          </p:nvSpPr>
          <p:spPr>
            <a:xfrm>
              <a:off x="2227796" y="1255558"/>
              <a:ext cx="7201951" cy="1323439"/>
            </a:xfrm>
            <a:prstGeom prst="rect">
              <a:avLst/>
            </a:prstGeom>
            <a:noFill/>
          </p:spPr>
          <p:txBody>
            <a:bodyPr wrap="square" rtlCol="0">
              <a:spAutoFit/>
            </a:bodyPr>
            <a:lstStyle/>
            <a:p>
              <a:pPr algn="thaiDist"/>
              <a:r>
                <a:rPr lang="en-US" sz="1600" b="1" dirty="0" smtClean="0">
                  <a:ea typeface="Adobe Heiti Std R" panose="020B0400000000000000" pitchFamily="34" charset="-128"/>
                  <a:cs typeface="Khmer UI" panose="020B0502040204020203" pitchFamily="34" charset="0"/>
                </a:rPr>
                <a:t>Thai Customs have an intention to create more fairness, transparency and efficiency by initiating the collaboration with private sector as our partner and providing the communication channel directly between Thai Customs and private sector in order to coordinate for the purpose of solving problems in Customs related matters.</a:t>
              </a:r>
              <a:endParaRPr lang="th-TH" sz="1600" b="1" dirty="0">
                <a:ea typeface="Adobe Heiti Std R" panose="020B0400000000000000" pitchFamily="34" charset="-128"/>
                <a:cs typeface="TH SarabunPSK" panose="020B0500040200020003" pitchFamily="34" charset="-34"/>
              </a:endParaRPr>
            </a:p>
          </p:txBody>
        </p:sp>
      </p:grpSp>
      <p:grpSp>
        <p:nvGrpSpPr>
          <p:cNvPr id="22" name="Group 21"/>
          <p:cNvGrpSpPr/>
          <p:nvPr/>
        </p:nvGrpSpPr>
        <p:grpSpPr>
          <a:xfrm>
            <a:off x="2893875" y="2745276"/>
            <a:ext cx="5320831" cy="1388512"/>
            <a:chOff x="3215418" y="2817846"/>
            <a:chExt cx="5320831" cy="1388512"/>
          </a:xfrm>
        </p:grpSpPr>
        <p:sp>
          <p:nvSpPr>
            <p:cNvPr id="23" name="Rounded Rectangle 22"/>
            <p:cNvSpPr/>
            <p:nvPr/>
          </p:nvSpPr>
          <p:spPr>
            <a:xfrm>
              <a:off x="3215418" y="2817846"/>
              <a:ext cx="5320831" cy="1388512"/>
            </a:xfrm>
            <a:prstGeom prst="roundRect">
              <a:avLst>
                <a:gd name="adj" fmla="val 11688"/>
              </a:avLst>
            </a:prstGeom>
            <a:solidFill>
              <a:srgbClr val="FDD69D"/>
            </a:solidFill>
            <a:ln>
              <a:solidFill>
                <a:srgbClr val="F693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5" name="TextBox 24"/>
            <p:cNvSpPr txBox="1"/>
            <p:nvPr/>
          </p:nvSpPr>
          <p:spPr>
            <a:xfrm>
              <a:off x="3309087" y="2859161"/>
              <a:ext cx="4614095" cy="1323439"/>
            </a:xfrm>
            <a:prstGeom prst="rect">
              <a:avLst/>
            </a:prstGeom>
            <a:noFill/>
          </p:spPr>
          <p:txBody>
            <a:bodyPr wrap="square" rtlCol="0">
              <a:spAutoFit/>
            </a:bodyPr>
            <a:lstStyle/>
            <a:p>
              <a:pPr marL="342900" indent="-342900" algn="thaiDist">
                <a:buAutoNum type="arabicPeriod"/>
              </a:pPr>
              <a:r>
                <a:rPr lang="en-US" sz="1600" b="1" dirty="0" smtClean="0">
                  <a:latin typeface="Calibri" panose="020F0502020204030204" pitchFamily="34" charset="0"/>
                  <a:ea typeface="Adobe Heiti Std R" panose="020B0400000000000000" pitchFamily="34" charset="-128"/>
                  <a:cs typeface="TH SarabunPSK" panose="020B0500040200020003" pitchFamily="34" charset="-34"/>
                </a:rPr>
                <a:t>There will be Account Officer (AO) for partners. The problems would be solved directly and correctly in a timely manner.</a:t>
              </a:r>
              <a:endParaRPr lang="en-US" sz="1600" b="1" dirty="0">
                <a:latin typeface="Calibri" panose="020F0502020204030204" pitchFamily="34" charset="0"/>
                <a:ea typeface="Adobe Heiti Std R" panose="020B0400000000000000" pitchFamily="34" charset="-128"/>
                <a:cs typeface="TH SarabunPSK" panose="020B0500040200020003" pitchFamily="34" charset="-34"/>
              </a:endParaRPr>
            </a:p>
            <a:p>
              <a:pPr marL="342900" indent="-342900" algn="thaiDist">
                <a:buAutoNum type="arabicPeriod"/>
              </a:pPr>
              <a:r>
                <a:rPr lang="en-US" sz="1600" b="1" dirty="0" smtClean="0">
                  <a:latin typeface="Calibri" panose="020F0502020204030204" pitchFamily="34" charset="0"/>
                  <a:ea typeface="Adobe Heiti Std R" panose="020B0400000000000000" pitchFamily="34" charset="-128"/>
                  <a:cs typeface="TH SarabunPSK" panose="020B0500040200020003" pitchFamily="34" charset="-34"/>
                </a:rPr>
                <a:t>Time saving and cost reduction.</a:t>
              </a:r>
            </a:p>
            <a:p>
              <a:pPr marL="342900" indent="-342900" algn="thaiDist">
                <a:buAutoNum type="arabicPeriod"/>
              </a:pPr>
              <a:r>
                <a:rPr lang="en-US" sz="1600" b="1" dirty="0" smtClean="0">
                  <a:latin typeface="Calibri" panose="020F0502020204030204" pitchFamily="34" charset="0"/>
                  <a:ea typeface="Adobe Heiti Std R" panose="020B0400000000000000" pitchFamily="34" charset="-128"/>
                  <a:cs typeface="TH SarabunPSK" panose="020B0500040200020003" pitchFamily="34" charset="-34"/>
                </a:rPr>
                <a:t>Create more transparency and accountability.</a:t>
              </a:r>
            </a:p>
          </p:txBody>
        </p:sp>
      </p:grpSp>
      <p:grpSp>
        <p:nvGrpSpPr>
          <p:cNvPr id="26" name="Group 25"/>
          <p:cNvGrpSpPr/>
          <p:nvPr/>
        </p:nvGrpSpPr>
        <p:grpSpPr>
          <a:xfrm>
            <a:off x="3810252" y="4273128"/>
            <a:ext cx="4540580" cy="955467"/>
            <a:chOff x="4453338" y="4433898"/>
            <a:chExt cx="4540580" cy="955467"/>
          </a:xfrm>
        </p:grpSpPr>
        <p:sp>
          <p:nvSpPr>
            <p:cNvPr id="27" name="Rounded Rectangle 26"/>
            <p:cNvSpPr/>
            <p:nvPr/>
          </p:nvSpPr>
          <p:spPr>
            <a:xfrm>
              <a:off x="4453338" y="4433898"/>
              <a:ext cx="4540580" cy="955467"/>
            </a:xfrm>
            <a:prstGeom prst="roundRect">
              <a:avLst>
                <a:gd name="adj" fmla="val 11729"/>
              </a:avLst>
            </a:prstGeom>
            <a:solidFill>
              <a:srgbClr val="8AB8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8" name="TextBox 27"/>
            <p:cNvSpPr txBox="1"/>
            <p:nvPr/>
          </p:nvSpPr>
          <p:spPr>
            <a:xfrm>
              <a:off x="4596459" y="4527557"/>
              <a:ext cx="4182189" cy="830997"/>
            </a:xfrm>
            <a:prstGeom prst="rect">
              <a:avLst/>
            </a:prstGeom>
            <a:noFill/>
          </p:spPr>
          <p:txBody>
            <a:bodyPr wrap="square" rtlCol="0">
              <a:spAutoFit/>
            </a:bodyPr>
            <a:lstStyle/>
            <a:p>
              <a:r>
                <a:rPr lang="en-US" sz="1600" b="1" dirty="0" smtClean="0">
                  <a:ea typeface="Adobe Heiti Std R" panose="020B0400000000000000" pitchFamily="34" charset="-128"/>
                  <a:cs typeface="TH SarabunPSK" panose="020B0500040200020003" pitchFamily="34" charset="-34"/>
                </a:rPr>
                <a:t>Apply via the Website : </a:t>
              </a:r>
            </a:p>
            <a:p>
              <a:r>
                <a:rPr lang="en-US" sz="1600" b="1" dirty="0" smtClean="0">
                  <a:ea typeface="Adobe Heiti Std R" panose="020B0400000000000000" pitchFamily="34" charset="-128"/>
                  <a:cs typeface="TH SarabunPSK" panose="020B0500040200020003" pitchFamily="34" charset="-34"/>
                </a:rPr>
                <a:t>By using company                                                      TAX ID number</a:t>
              </a:r>
              <a:endParaRPr lang="th-TH" sz="1600" b="1" dirty="0" smtClean="0">
                <a:ea typeface="Adobe Heiti Std R" panose="020B0400000000000000" pitchFamily="34" charset="-128"/>
                <a:cs typeface="TH SarabunPSK" panose="020B0500040200020003" pitchFamily="34" charset="-34"/>
              </a:endParaRPr>
            </a:p>
          </p:txBody>
        </p:sp>
        <p:sp>
          <p:nvSpPr>
            <p:cNvPr id="29" name="Round Diagonal Corner Rectangle 28"/>
            <p:cNvSpPr/>
            <p:nvPr/>
          </p:nvSpPr>
          <p:spPr>
            <a:xfrm>
              <a:off x="6725149" y="4484540"/>
              <a:ext cx="2150790" cy="420018"/>
            </a:xfrm>
            <a:prstGeom prst="round2DiagRect">
              <a:avLst>
                <a:gd name="adj1" fmla="val 42896"/>
                <a:gd name="adj2" fmla="val 0"/>
              </a:avLst>
            </a:prstGeom>
            <a:solidFill>
              <a:srgbClr val="1676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rgbClr val="E7C8AC"/>
                </a:solidFill>
              </a:endParaRPr>
            </a:p>
          </p:txBody>
        </p:sp>
        <p:sp>
          <p:nvSpPr>
            <p:cNvPr id="30" name="TextBox 29"/>
            <p:cNvSpPr txBox="1"/>
            <p:nvPr/>
          </p:nvSpPr>
          <p:spPr>
            <a:xfrm>
              <a:off x="6726605" y="4506599"/>
              <a:ext cx="2143526" cy="338554"/>
            </a:xfrm>
            <a:prstGeom prst="rect">
              <a:avLst/>
            </a:prstGeom>
            <a:noFill/>
          </p:spPr>
          <p:txBody>
            <a:bodyPr wrap="square" rtlCol="0">
              <a:spAutoFit/>
            </a:bodyPr>
            <a:lstStyle/>
            <a:p>
              <a:pPr algn="ctr"/>
              <a:r>
                <a:rPr lang="en-US" sz="1600" b="1" dirty="0" smtClean="0">
                  <a:solidFill>
                    <a:schemeClr val="bg1"/>
                  </a:solidFill>
                  <a:ea typeface="Adobe Heiti Std R" panose="020B0400000000000000" pitchFamily="34" charset="-128"/>
                  <a:cs typeface="TH SarabunPSK" panose="020B0500040200020003" pitchFamily="34" charset="-34"/>
                </a:rPr>
                <a:t>www.customs.go.th</a:t>
              </a:r>
              <a:endParaRPr lang="th-TH" sz="1600" b="1" dirty="0">
                <a:solidFill>
                  <a:schemeClr val="bg1"/>
                </a:solidFill>
                <a:ea typeface="Adobe Heiti Std R" panose="020B0400000000000000" pitchFamily="34" charset="-128"/>
                <a:cs typeface="TH SarabunPSK" panose="020B0500040200020003" pitchFamily="34" charset="-34"/>
              </a:endParaRPr>
            </a:p>
          </p:txBody>
        </p:sp>
      </p:grpSp>
      <p:sp>
        <p:nvSpPr>
          <p:cNvPr id="31" name="Rounded Rectangle 30"/>
          <p:cNvSpPr/>
          <p:nvPr/>
        </p:nvSpPr>
        <p:spPr>
          <a:xfrm>
            <a:off x="4468930" y="5363559"/>
            <a:ext cx="5241183" cy="1349160"/>
          </a:xfrm>
          <a:prstGeom prst="roundRect">
            <a:avLst>
              <a:gd name="adj" fmla="val 11482"/>
            </a:avLst>
          </a:prstGeom>
          <a:solidFill>
            <a:srgbClr val="FED7DA"/>
          </a:solidFill>
          <a:ln>
            <a:solidFill>
              <a:srgbClr val="EFA3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2" name="TextBox 31"/>
          <p:cNvSpPr txBox="1"/>
          <p:nvPr/>
        </p:nvSpPr>
        <p:spPr>
          <a:xfrm>
            <a:off x="4625081" y="5397896"/>
            <a:ext cx="5075473" cy="1323439"/>
          </a:xfrm>
          <a:prstGeom prst="rect">
            <a:avLst/>
          </a:prstGeom>
          <a:noFill/>
        </p:spPr>
        <p:txBody>
          <a:bodyPr wrap="square" rtlCol="0">
            <a:spAutoFit/>
          </a:bodyPr>
          <a:lstStyle/>
          <a:p>
            <a:r>
              <a:rPr lang="en-US" sz="1600" b="1" dirty="0" smtClean="0">
                <a:ea typeface="Adobe Heiti Std R" panose="020B0400000000000000" pitchFamily="34" charset="-128"/>
                <a:cs typeface="TH SarabunPSK" panose="020B0500040200020003" pitchFamily="34" charset="-34"/>
              </a:rPr>
              <a:t>Mr. </a:t>
            </a:r>
            <a:r>
              <a:rPr lang="en-US" sz="1600" b="1" dirty="0" err="1" smtClean="0">
                <a:ea typeface="Adobe Heiti Std R" panose="020B0400000000000000" pitchFamily="34" charset="-128"/>
                <a:cs typeface="TH SarabunPSK" panose="020B0500040200020003" pitchFamily="34" charset="-34"/>
              </a:rPr>
              <a:t>Pakorn</a:t>
            </a:r>
            <a:r>
              <a:rPr lang="th-TH" sz="1600" b="1" dirty="0" smtClean="0">
                <a:ea typeface="Adobe Heiti Std R" panose="020B0400000000000000" pitchFamily="34" charset="-128"/>
                <a:cs typeface="TH SarabunPSK" panose="020B0500040200020003" pitchFamily="34" charset="-34"/>
              </a:rPr>
              <a:t>  </a:t>
            </a:r>
            <a:r>
              <a:rPr lang="en-US" sz="1600" b="1" dirty="0" err="1" smtClean="0">
                <a:ea typeface="Adobe Heiti Std R" panose="020B0400000000000000" pitchFamily="34" charset="-128"/>
                <a:cs typeface="TH SarabunPSK" panose="020B0500040200020003" pitchFamily="34" charset="-34"/>
              </a:rPr>
              <a:t>Tonmaneewattana</a:t>
            </a:r>
            <a:r>
              <a:rPr lang="th-TH" sz="1600" b="1" dirty="0" smtClean="0">
                <a:ea typeface="Adobe Heiti Std R" panose="020B0400000000000000" pitchFamily="34" charset="-128"/>
                <a:cs typeface="TH SarabunPSK" panose="020B0500040200020003" pitchFamily="34" charset="-34"/>
              </a:rPr>
              <a:t> </a:t>
            </a:r>
            <a:r>
              <a:rPr lang="en-US" sz="1600" b="1" dirty="0" smtClean="0">
                <a:ea typeface="Adobe Heiti Std R" panose="020B0400000000000000" pitchFamily="34" charset="-128"/>
                <a:cs typeface="TH SarabunPSK" panose="020B0500040200020003" pitchFamily="34" charset="-34"/>
              </a:rPr>
              <a:t>            : </a:t>
            </a:r>
            <a:r>
              <a:rPr lang="th-TH" sz="1600" b="1" dirty="0" smtClean="0">
                <a:ea typeface="Adobe Heiti Std R" panose="020B0400000000000000" pitchFamily="34" charset="-128"/>
                <a:cs typeface="TH SarabunPSK" panose="020B0500040200020003" pitchFamily="34" charset="-34"/>
              </a:rPr>
              <a:t>063-904-2492   </a:t>
            </a:r>
          </a:p>
          <a:p>
            <a:r>
              <a:rPr lang="en-US" sz="1600" b="1" dirty="0">
                <a:ea typeface="Adobe Heiti Std R" panose="020B0400000000000000" pitchFamily="34" charset="-128"/>
                <a:cs typeface="TH SarabunPSK" panose="020B0500040200020003" pitchFamily="34" charset="-34"/>
              </a:rPr>
              <a:t>Ms. </a:t>
            </a:r>
            <a:r>
              <a:rPr lang="en-US" sz="1600" b="1" dirty="0" err="1">
                <a:ea typeface="Adobe Heiti Std R" panose="020B0400000000000000" pitchFamily="34" charset="-128"/>
                <a:cs typeface="TH SarabunPSK" panose="020B0500040200020003" pitchFamily="34" charset="-34"/>
              </a:rPr>
              <a:t>Kittima</a:t>
            </a:r>
            <a:r>
              <a:rPr lang="th-TH" sz="1600" b="1" dirty="0">
                <a:ea typeface="Adobe Heiti Std R" panose="020B0400000000000000" pitchFamily="34" charset="-128"/>
                <a:cs typeface="TH SarabunPSK" panose="020B0500040200020003" pitchFamily="34" charset="-34"/>
              </a:rPr>
              <a:t> </a:t>
            </a:r>
            <a:r>
              <a:rPr lang="en-US" sz="1600" b="1" dirty="0" err="1" smtClean="0">
                <a:ea typeface="Adobe Heiti Std R" panose="020B0400000000000000" pitchFamily="34" charset="-128"/>
                <a:cs typeface="TH SarabunPSK" panose="020B0500040200020003" pitchFamily="34" charset="-34"/>
              </a:rPr>
              <a:t>Paseetaweekeat</a:t>
            </a:r>
            <a:r>
              <a:rPr lang="en-US" sz="1600" b="1" dirty="0" smtClean="0">
                <a:ea typeface="Adobe Heiti Std R" panose="020B0400000000000000" pitchFamily="34" charset="-128"/>
                <a:cs typeface="TH SarabunPSK" panose="020B0500040200020003" pitchFamily="34" charset="-34"/>
              </a:rPr>
              <a:t>                 : </a:t>
            </a:r>
            <a:r>
              <a:rPr lang="th-TH" sz="1600" b="1" dirty="0">
                <a:ea typeface="Adobe Heiti Std R" panose="020B0400000000000000" pitchFamily="34" charset="-128"/>
                <a:cs typeface="TH SarabunPSK" panose="020B0500040200020003" pitchFamily="34" charset="-34"/>
              </a:rPr>
              <a:t>063-904-2493 </a:t>
            </a:r>
            <a:r>
              <a:rPr lang="en-US" sz="1600" b="1" dirty="0">
                <a:ea typeface="Adobe Heiti Std R" panose="020B0400000000000000" pitchFamily="34" charset="-128"/>
                <a:cs typeface="TH SarabunPSK" panose="020B0500040200020003" pitchFamily="34" charset="-34"/>
              </a:rPr>
              <a:t>  </a:t>
            </a:r>
            <a:endParaRPr lang="en-US" sz="1600" b="1" dirty="0" smtClean="0">
              <a:ea typeface="Adobe Heiti Std R" panose="020B0400000000000000" pitchFamily="34" charset="-128"/>
              <a:cs typeface="TH SarabunPSK" panose="020B0500040200020003" pitchFamily="34" charset="-34"/>
            </a:endParaRPr>
          </a:p>
          <a:p>
            <a:r>
              <a:rPr lang="en-US" sz="1600" b="1" dirty="0" smtClean="0">
                <a:ea typeface="Adobe Heiti Std R" panose="020B0400000000000000" pitchFamily="34" charset="-128"/>
                <a:cs typeface="TH SarabunPSK" panose="020B0500040200020003" pitchFamily="34" charset="-34"/>
              </a:rPr>
              <a:t>Dr. Thee</a:t>
            </a:r>
            <a:r>
              <a:rPr lang="th-TH" sz="1600" b="1" dirty="0" smtClean="0">
                <a:ea typeface="Adobe Heiti Std R" panose="020B0400000000000000" pitchFamily="34" charset="-128"/>
                <a:cs typeface="TH SarabunPSK" panose="020B0500040200020003" pitchFamily="34" charset="-34"/>
              </a:rPr>
              <a:t> </a:t>
            </a:r>
            <a:r>
              <a:rPr lang="en-US" sz="1600" b="1" dirty="0" err="1" smtClean="0">
                <a:ea typeface="Adobe Heiti Std R" panose="020B0400000000000000" pitchFamily="34" charset="-128"/>
                <a:cs typeface="TH SarabunPSK" panose="020B0500040200020003" pitchFamily="34" charset="-34"/>
              </a:rPr>
              <a:t>Jitpitaklert</a:t>
            </a:r>
            <a:r>
              <a:rPr lang="en-US" sz="1600" b="1" dirty="0" smtClean="0">
                <a:ea typeface="Adobe Heiti Std R" panose="020B0400000000000000" pitchFamily="34" charset="-128"/>
                <a:cs typeface="TH SarabunPSK" panose="020B0500040200020003" pitchFamily="34" charset="-34"/>
              </a:rPr>
              <a:t>                                 : </a:t>
            </a:r>
            <a:r>
              <a:rPr lang="th-TH" sz="1600" b="1" dirty="0" smtClean="0">
                <a:ea typeface="Adobe Heiti Std R" panose="020B0400000000000000" pitchFamily="34" charset="-128"/>
                <a:cs typeface="TH SarabunPSK" panose="020B0500040200020003" pitchFamily="34" charset="-34"/>
              </a:rPr>
              <a:t>063-904-2494</a:t>
            </a:r>
          </a:p>
          <a:p>
            <a:r>
              <a:rPr lang="en-US" sz="1600" b="1" dirty="0" smtClean="0">
                <a:ea typeface="Adobe Heiti Std R" panose="020B0400000000000000" pitchFamily="34" charset="-128"/>
                <a:cs typeface="TH SarabunPSK" panose="020B0500040200020003" pitchFamily="34" charset="-34"/>
              </a:rPr>
              <a:t>Ms. </a:t>
            </a:r>
            <a:r>
              <a:rPr lang="en-US" sz="1600" b="1" dirty="0" err="1" smtClean="0">
                <a:ea typeface="Adobe Heiti Std R" panose="020B0400000000000000" pitchFamily="34" charset="-128"/>
                <a:cs typeface="TH SarabunPSK" panose="020B0500040200020003" pitchFamily="34" charset="-34"/>
              </a:rPr>
              <a:t>Duangkamon</a:t>
            </a:r>
            <a:r>
              <a:rPr lang="en-US" sz="1600" b="1" dirty="0" smtClean="0">
                <a:ea typeface="Adobe Heiti Std R" panose="020B0400000000000000" pitchFamily="34" charset="-128"/>
                <a:cs typeface="TH SarabunPSK" panose="020B0500040200020003" pitchFamily="34" charset="-34"/>
              </a:rPr>
              <a:t> </a:t>
            </a:r>
            <a:r>
              <a:rPr lang="en-US" sz="1600" b="1" dirty="0" err="1" smtClean="0">
                <a:ea typeface="Adobe Heiti Std R" panose="020B0400000000000000" pitchFamily="34" charset="-128"/>
                <a:cs typeface="TH SarabunPSK" panose="020B0500040200020003" pitchFamily="34" charset="-34"/>
              </a:rPr>
              <a:t>Khonpongpaiboon</a:t>
            </a:r>
            <a:r>
              <a:rPr lang="en-US" sz="1600" b="1" dirty="0" smtClean="0">
                <a:ea typeface="Adobe Heiti Std R" panose="020B0400000000000000" pitchFamily="34" charset="-128"/>
                <a:cs typeface="TH SarabunPSK" panose="020B0500040200020003" pitchFamily="34" charset="-34"/>
              </a:rPr>
              <a:t>  :</a:t>
            </a:r>
            <a:r>
              <a:rPr lang="th-TH" sz="1600" b="1" dirty="0" smtClean="0">
                <a:ea typeface="Adobe Heiti Std R" panose="020B0400000000000000" pitchFamily="34" charset="-128"/>
                <a:cs typeface="TH SarabunPSK" panose="020B0500040200020003" pitchFamily="34" charset="-34"/>
              </a:rPr>
              <a:t> 063-904-2518</a:t>
            </a:r>
          </a:p>
          <a:p>
            <a:r>
              <a:rPr lang="en-US" sz="1600" b="1" dirty="0" smtClean="0">
                <a:ea typeface="Adobe Heiti Std R" panose="020B0400000000000000" pitchFamily="34" charset="-128"/>
                <a:cs typeface="TH SarabunPSK" panose="020B0500040200020003" pitchFamily="34" charset="-34"/>
              </a:rPr>
              <a:t>e-mail : </a:t>
            </a:r>
            <a:r>
              <a:rPr lang="en-US" sz="1600" b="1" dirty="0" smtClean="0">
                <a:solidFill>
                  <a:srgbClr val="00557E"/>
                </a:solidFill>
                <a:ea typeface="Adobe Heiti Std R" panose="020B0400000000000000" pitchFamily="34" charset="-128"/>
                <a:cs typeface="TH SarabunPSK" panose="020B0500040200020003" pitchFamily="34" charset="-34"/>
              </a:rPr>
              <a:t>ca.teamcustomsth@gmail.com</a:t>
            </a:r>
            <a:r>
              <a:rPr lang="th-TH" sz="1600" b="1" dirty="0" smtClean="0">
                <a:solidFill>
                  <a:srgbClr val="00557E"/>
                </a:solidFill>
                <a:ea typeface="Adobe Heiti Std R" panose="020B0400000000000000" pitchFamily="34" charset="-128"/>
                <a:cs typeface="TH SarabunPSK" panose="020B0500040200020003" pitchFamily="34" charset="-34"/>
              </a:rPr>
              <a:t>   </a:t>
            </a:r>
            <a:r>
              <a:rPr lang="th-TH" sz="1600" b="1" dirty="0" smtClean="0">
                <a:ea typeface="Adobe Heiti Std R" panose="020B0400000000000000" pitchFamily="34" charset="-128"/>
                <a:cs typeface="TH SarabunPSK" panose="020B0500040200020003" pitchFamily="34" charset="-34"/>
              </a:rPr>
              <a:t> </a:t>
            </a:r>
            <a:endParaRPr lang="th-TH" sz="1600" b="1" dirty="0">
              <a:ea typeface="Adobe Heiti Std R" panose="020B0400000000000000" pitchFamily="34" charset="-128"/>
              <a:cs typeface="TH SarabunPSK" panose="020B0500040200020003" pitchFamily="34" charset="-34"/>
            </a:endParaRPr>
          </a:p>
        </p:txBody>
      </p:sp>
      <p:sp>
        <p:nvSpPr>
          <p:cNvPr id="33" name="Round Diagonal Corner Rectangle 32"/>
          <p:cNvSpPr/>
          <p:nvPr/>
        </p:nvSpPr>
        <p:spPr>
          <a:xfrm>
            <a:off x="4572307" y="6673605"/>
            <a:ext cx="3644846" cy="545674"/>
          </a:xfrm>
          <a:prstGeom prst="round2DiagRect">
            <a:avLst>
              <a:gd name="adj1" fmla="val 46194"/>
              <a:gd name="adj2" fmla="val 0"/>
            </a:avLst>
          </a:prstGeom>
          <a:solidFill>
            <a:srgbClr val="C516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chemeClr val="bg1"/>
              </a:solidFill>
            </a:endParaRPr>
          </a:p>
        </p:txBody>
      </p:sp>
      <p:sp>
        <p:nvSpPr>
          <p:cNvPr id="35" name="TextBox 34"/>
          <p:cNvSpPr txBox="1"/>
          <p:nvPr/>
        </p:nvSpPr>
        <p:spPr>
          <a:xfrm>
            <a:off x="4798268" y="6746415"/>
            <a:ext cx="3192923" cy="369332"/>
          </a:xfrm>
          <a:prstGeom prst="rect">
            <a:avLst/>
          </a:prstGeom>
          <a:noFill/>
        </p:spPr>
        <p:txBody>
          <a:bodyPr wrap="square" rtlCol="0">
            <a:spAutoFit/>
          </a:bodyPr>
          <a:lstStyle/>
          <a:p>
            <a:pPr algn="ctr"/>
            <a:r>
              <a:rPr lang="en-US" sz="1800" b="1" dirty="0" smtClean="0">
                <a:solidFill>
                  <a:schemeClr val="bg1"/>
                </a:solidFill>
                <a:ea typeface="Adobe Heiti Std R" panose="020B0400000000000000" pitchFamily="34" charset="-128"/>
                <a:cs typeface="TH SarabunPSK" panose="020B0500040200020003" pitchFamily="34" charset="-34"/>
              </a:rPr>
              <a:t>Website : www.customs.go.th</a:t>
            </a:r>
          </a:p>
        </p:txBody>
      </p:sp>
      <p:grpSp>
        <p:nvGrpSpPr>
          <p:cNvPr id="36" name="Group 35"/>
          <p:cNvGrpSpPr/>
          <p:nvPr/>
        </p:nvGrpSpPr>
        <p:grpSpPr>
          <a:xfrm>
            <a:off x="228903" y="1255488"/>
            <a:ext cx="1882069" cy="1135172"/>
            <a:chOff x="228903" y="1255488"/>
            <a:chExt cx="1882069" cy="1135172"/>
          </a:xfrm>
        </p:grpSpPr>
        <p:sp>
          <p:nvSpPr>
            <p:cNvPr id="37" name="Rounded Rectangle 36"/>
            <p:cNvSpPr/>
            <p:nvPr/>
          </p:nvSpPr>
          <p:spPr>
            <a:xfrm>
              <a:off x="228903" y="1255488"/>
              <a:ext cx="1727654" cy="830997"/>
            </a:xfrm>
            <a:prstGeom prst="roundRect">
              <a:avLst/>
            </a:prstGeom>
            <a:solidFill>
              <a:srgbClr val="0367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chemeClr val="bg1"/>
                </a:solidFill>
              </a:endParaRPr>
            </a:p>
          </p:txBody>
        </p:sp>
        <p:sp>
          <p:nvSpPr>
            <p:cNvPr id="38" name="TextBox 37"/>
            <p:cNvSpPr txBox="1"/>
            <p:nvPr/>
          </p:nvSpPr>
          <p:spPr>
            <a:xfrm>
              <a:off x="242788" y="1270939"/>
              <a:ext cx="1686689" cy="830997"/>
            </a:xfrm>
            <a:prstGeom prst="rect">
              <a:avLst/>
            </a:prstGeom>
            <a:noFill/>
          </p:spPr>
          <p:txBody>
            <a:bodyPr wrap="square" rtlCol="0">
              <a:spAutoFit/>
            </a:bodyPr>
            <a:lstStyle/>
            <a:p>
              <a:pPr algn="ctr"/>
              <a:r>
                <a:rPr lang="en-US" sz="2400" b="1" dirty="0" smtClean="0">
                  <a:solidFill>
                    <a:schemeClr val="bg1"/>
                  </a:solidFill>
                  <a:ea typeface="Adobe Heiti Std R" panose="020B0400000000000000" pitchFamily="34" charset="-128"/>
                  <a:cs typeface="TH SarabunPSK" panose="020B0500040200020003" pitchFamily="34" charset="-34"/>
                </a:rPr>
                <a:t>Background &amp; Principle</a:t>
              </a:r>
              <a:endParaRPr lang="th-TH" sz="2400" b="1" dirty="0">
                <a:solidFill>
                  <a:schemeClr val="bg1"/>
                </a:solidFill>
                <a:ea typeface="Adobe Heiti Std R" panose="020B0400000000000000" pitchFamily="34" charset="-128"/>
                <a:cs typeface="TH SarabunPSK" panose="020B0500040200020003" pitchFamily="34" charset="-34"/>
              </a:endParaRPr>
            </a:p>
          </p:txBody>
        </p:sp>
        <p:cxnSp>
          <p:nvCxnSpPr>
            <p:cNvPr id="39" name="Elbow Connector 38"/>
            <p:cNvCxnSpPr/>
            <p:nvPr/>
          </p:nvCxnSpPr>
          <p:spPr>
            <a:xfrm rot="16200000" flipH="1">
              <a:off x="1444255" y="1723943"/>
              <a:ext cx="315192" cy="1018242"/>
            </a:xfrm>
            <a:prstGeom prst="bentConnector2">
              <a:avLst/>
            </a:prstGeom>
            <a:ln w="28575">
              <a:solidFill>
                <a:srgbClr val="03673A"/>
              </a:solidFill>
              <a:tailEnd type="arrow"/>
            </a:ln>
          </p:spPr>
          <p:style>
            <a:lnRef idx="1">
              <a:schemeClr val="accent1"/>
            </a:lnRef>
            <a:fillRef idx="0">
              <a:schemeClr val="accent1"/>
            </a:fillRef>
            <a:effectRef idx="0">
              <a:schemeClr val="accent1"/>
            </a:effectRef>
            <a:fontRef idx="minor">
              <a:schemeClr val="tx1"/>
            </a:fontRef>
          </p:style>
        </p:cxnSp>
      </p:grpSp>
      <p:grpSp>
        <p:nvGrpSpPr>
          <p:cNvPr id="40" name="Group 39"/>
          <p:cNvGrpSpPr/>
          <p:nvPr/>
        </p:nvGrpSpPr>
        <p:grpSpPr>
          <a:xfrm>
            <a:off x="817505" y="2682927"/>
            <a:ext cx="2076371" cy="1089389"/>
            <a:chOff x="1139048" y="2755497"/>
            <a:chExt cx="2076371" cy="1089389"/>
          </a:xfrm>
        </p:grpSpPr>
        <p:sp>
          <p:nvSpPr>
            <p:cNvPr id="41" name="Rounded Rectangle 40"/>
            <p:cNvSpPr/>
            <p:nvPr/>
          </p:nvSpPr>
          <p:spPr>
            <a:xfrm>
              <a:off x="1139048" y="2837346"/>
              <a:ext cx="1922191" cy="684678"/>
            </a:xfrm>
            <a:prstGeom prst="roundRect">
              <a:avLst/>
            </a:prstGeom>
            <a:solidFill>
              <a:srgbClr val="F693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chemeClr val="bg1"/>
                </a:solidFill>
              </a:endParaRPr>
            </a:p>
          </p:txBody>
        </p:sp>
        <p:sp>
          <p:nvSpPr>
            <p:cNvPr id="42" name="TextBox 41"/>
            <p:cNvSpPr txBox="1"/>
            <p:nvPr/>
          </p:nvSpPr>
          <p:spPr>
            <a:xfrm>
              <a:off x="1161022" y="2755497"/>
              <a:ext cx="1875076" cy="830997"/>
            </a:xfrm>
            <a:prstGeom prst="rect">
              <a:avLst/>
            </a:prstGeom>
            <a:noFill/>
          </p:spPr>
          <p:txBody>
            <a:bodyPr wrap="square" rtlCol="0">
              <a:spAutoFit/>
            </a:bodyPr>
            <a:lstStyle/>
            <a:p>
              <a:pPr algn="ctr"/>
              <a:r>
                <a:rPr lang="en-US" sz="2400" b="1" dirty="0" smtClean="0">
                  <a:ea typeface="Adobe Heiti Std R" panose="020B0400000000000000" pitchFamily="34" charset="-128"/>
                  <a:cs typeface="TH SarabunPSK" panose="020B0500040200020003" pitchFamily="34" charset="-34"/>
                </a:rPr>
                <a:t>Partner </a:t>
              </a:r>
            </a:p>
            <a:p>
              <a:pPr algn="ctr"/>
              <a:r>
                <a:rPr lang="en-US" sz="2400" b="1" dirty="0" smtClean="0">
                  <a:ea typeface="Adobe Heiti Std R" panose="020B0400000000000000" pitchFamily="34" charset="-128"/>
                  <a:cs typeface="TH SarabunPSK" panose="020B0500040200020003" pitchFamily="34" charset="-34"/>
                </a:rPr>
                <a:t>Benefits</a:t>
              </a:r>
              <a:endParaRPr lang="th-TH" sz="2400" b="1" dirty="0">
                <a:ea typeface="Adobe Heiti Std R" panose="020B0400000000000000" pitchFamily="34" charset="-128"/>
                <a:cs typeface="TH SarabunPSK" panose="020B0500040200020003" pitchFamily="34" charset="-34"/>
              </a:endParaRPr>
            </a:p>
          </p:txBody>
        </p:sp>
        <p:cxnSp>
          <p:nvCxnSpPr>
            <p:cNvPr id="43" name="Elbow Connector 42"/>
            <p:cNvCxnSpPr>
              <a:stCxn id="41" idx="2"/>
            </p:cNvCxnSpPr>
            <p:nvPr/>
          </p:nvCxnSpPr>
          <p:spPr>
            <a:xfrm rot="16200000" flipH="1">
              <a:off x="2496350" y="3125818"/>
              <a:ext cx="322863" cy="1115274"/>
            </a:xfrm>
            <a:prstGeom prst="bentConnector2">
              <a:avLst/>
            </a:prstGeom>
            <a:ln w="28575">
              <a:solidFill>
                <a:srgbClr val="F6931E"/>
              </a:solidFill>
              <a:tailEnd type="arrow"/>
            </a:ln>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a:off x="1596789" y="4273128"/>
            <a:ext cx="2213464" cy="815177"/>
            <a:chOff x="2239875" y="4433898"/>
            <a:chExt cx="2213464" cy="815177"/>
          </a:xfrm>
        </p:grpSpPr>
        <p:sp>
          <p:nvSpPr>
            <p:cNvPr id="45" name="Rounded Rectangle 44"/>
            <p:cNvSpPr/>
            <p:nvPr/>
          </p:nvSpPr>
          <p:spPr>
            <a:xfrm>
              <a:off x="2239875" y="4433898"/>
              <a:ext cx="2055350" cy="694811"/>
            </a:xfrm>
            <a:prstGeom prst="roundRect">
              <a:avLst/>
            </a:prstGeom>
            <a:solidFill>
              <a:srgbClr val="1676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6" name="TextBox 45"/>
            <p:cNvSpPr txBox="1"/>
            <p:nvPr/>
          </p:nvSpPr>
          <p:spPr>
            <a:xfrm>
              <a:off x="2283013" y="4531008"/>
              <a:ext cx="1908785" cy="461665"/>
            </a:xfrm>
            <a:prstGeom prst="rect">
              <a:avLst/>
            </a:prstGeom>
            <a:noFill/>
          </p:spPr>
          <p:txBody>
            <a:bodyPr wrap="square" rtlCol="0">
              <a:spAutoFit/>
            </a:bodyPr>
            <a:lstStyle/>
            <a:p>
              <a:pPr algn="ctr"/>
              <a:r>
                <a:rPr lang="en-US" sz="2400" b="1" dirty="0" smtClean="0">
                  <a:solidFill>
                    <a:schemeClr val="bg1"/>
                  </a:solidFill>
                  <a:ea typeface="Adobe Heiti Std R" panose="020B0400000000000000" pitchFamily="34" charset="-128"/>
                  <a:cs typeface="TH SarabunPSK" panose="020B0500040200020003" pitchFamily="34" charset="-34"/>
                </a:rPr>
                <a:t>Application</a:t>
              </a:r>
              <a:endParaRPr lang="th-TH" sz="2400" b="1" dirty="0">
                <a:solidFill>
                  <a:schemeClr val="bg1"/>
                </a:solidFill>
                <a:ea typeface="Adobe Heiti Std R" panose="020B0400000000000000" pitchFamily="34" charset="-128"/>
                <a:cs typeface="TH SarabunPSK" panose="020B0500040200020003" pitchFamily="34" charset="-34"/>
              </a:endParaRPr>
            </a:p>
          </p:txBody>
        </p:sp>
        <p:cxnSp>
          <p:nvCxnSpPr>
            <p:cNvPr id="47" name="Elbow Connector 46"/>
            <p:cNvCxnSpPr>
              <a:stCxn id="45" idx="2"/>
            </p:cNvCxnSpPr>
            <p:nvPr/>
          </p:nvCxnSpPr>
          <p:spPr>
            <a:xfrm rot="16200000" flipH="1">
              <a:off x="3800261" y="4595998"/>
              <a:ext cx="120367" cy="1185788"/>
            </a:xfrm>
            <a:prstGeom prst="bentConnector2">
              <a:avLst/>
            </a:prstGeom>
            <a:ln w="28575">
              <a:solidFill>
                <a:srgbClr val="1676C0"/>
              </a:solidFill>
              <a:tailEnd type="arrow"/>
            </a:ln>
          </p:spPr>
          <p:style>
            <a:lnRef idx="1">
              <a:schemeClr val="accent1"/>
            </a:lnRef>
            <a:fillRef idx="0">
              <a:schemeClr val="accent1"/>
            </a:fillRef>
            <a:effectRef idx="0">
              <a:schemeClr val="accent1"/>
            </a:effectRef>
            <a:fontRef idx="minor">
              <a:schemeClr val="tx1"/>
            </a:fontRef>
          </p:style>
        </p:cxnSp>
      </p:grpSp>
      <p:sp>
        <p:nvSpPr>
          <p:cNvPr id="48" name="Rounded Rectangle 47"/>
          <p:cNvSpPr/>
          <p:nvPr/>
        </p:nvSpPr>
        <p:spPr>
          <a:xfrm>
            <a:off x="2378812" y="5394296"/>
            <a:ext cx="2006993" cy="646332"/>
          </a:xfrm>
          <a:prstGeom prst="roundRect">
            <a:avLst/>
          </a:prstGeom>
          <a:solidFill>
            <a:srgbClr val="C516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chemeClr val="bg1"/>
              </a:solidFill>
            </a:endParaRPr>
          </a:p>
        </p:txBody>
      </p:sp>
      <p:sp>
        <p:nvSpPr>
          <p:cNvPr id="49" name="TextBox 48"/>
          <p:cNvSpPr txBox="1"/>
          <p:nvPr/>
        </p:nvSpPr>
        <p:spPr>
          <a:xfrm>
            <a:off x="2302301" y="5485451"/>
            <a:ext cx="2162150" cy="461665"/>
          </a:xfrm>
          <a:prstGeom prst="rect">
            <a:avLst/>
          </a:prstGeom>
          <a:noFill/>
        </p:spPr>
        <p:txBody>
          <a:bodyPr wrap="square" rtlCol="0">
            <a:spAutoFit/>
          </a:bodyPr>
          <a:lstStyle/>
          <a:p>
            <a:pPr algn="ctr"/>
            <a:r>
              <a:rPr lang="en-US" sz="2400" b="1" dirty="0" smtClean="0">
                <a:solidFill>
                  <a:schemeClr val="bg1"/>
                </a:solidFill>
                <a:ea typeface="Adobe Heiti Std R" panose="020B0400000000000000" pitchFamily="34" charset="-128"/>
                <a:cs typeface="TH SarabunPSK" panose="020B0500040200020003" pitchFamily="34" charset="-34"/>
              </a:rPr>
              <a:t>Contact Person</a:t>
            </a:r>
          </a:p>
        </p:txBody>
      </p:sp>
      <p:cxnSp>
        <p:nvCxnSpPr>
          <p:cNvPr id="50" name="Elbow Connector 49"/>
          <p:cNvCxnSpPr/>
          <p:nvPr/>
        </p:nvCxnSpPr>
        <p:spPr>
          <a:xfrm rot="16200000" flipH="1">
            <a:off x="3750780" y="5662108"/>
            <a:ext cx="347684" cy="1084627"/>
          </a:xfrm>
          <a:prstGeom prst="bentConnector2">
            <a:avLst/>
          </a:prstGeom>
          <a:ln w="28575">
            <a:solidFill>
              <a:srgbClr val="C5164F"/>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74281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 name="Group 65"/>
          <p:cNvGrpSpPr/>
          <p:nvPr/>
        </p:nvGrpSpPr>
        <p:grpSpPr>
          <a:xfrm>
            <a:off x="0" y="-52723"/>
            <a:ext cx="10383838" cy="1323439"/>
            <a:chOff x="0" y="-52723"/>
            <a:chExt cx="10383838" cy="1323439"/>
          </a:xfrm>
        </p:grpSpPr>
        <p:sp>
          <p:nvSpPr>
            <p:cNvPr id="15" name="Rectangle 14"/>
            <p:cNvSpPr/>
            <p:nvPr/>
          </p:nvSpPr>
          <p:spPr>
            <a:xfrm>
              <a:off x="0" y="84182"/>
              <a:ext cx="4572307" cy="949184"/>
            </a:xfrm>
            <a:prstGeom prst="rect">
              <a:avLst/>
            </a:prstGeom>
            <a:solidFill>
              <a:srgbClr val="005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65"/>
            </a:p>
          </p:txBody>
        </p:sp>
        <p:sp>
          <p:nvSpPr>
            <p:cNvPr id="16" name="Rectangle 15"/>
            <p:cNvSpPr/>
            <p:nvPr/>
          </p:nvSpPr>
          <p:spPr>
            <a:xfrm>
              <a:off x="6089" y="107731"/>
              <a:ext cx="338935" cy="925635"/>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th-TH" sz="3265"/>
            </a:p>
          </p:txBody>
        </p:sp>
        <p:sp>
          <p:nvSpPr>
            <p:cNvPr id="17" name="TextBox 16"/>
            <p:cNvSpPr txBox="1"/>
            <p:nvPr/>
          </p:nvSpPr>
          <p:spPr>
            <a:xfrm>
              <a:off x="2412124" y="-52723"/>
              <a:ext cx="2209943" cy="1323439"/>
            </a:xfrm>
            <a:prstGeom prst="rect">
              <a:avLst/>
            </a:prstGeom>
            <a:noFill/>
          </p:spPr>
          <p:txBody>
            <a:bodyPr wrap="square" rtlCol="0">
              <a:spAutoFit/>
            </a:bodyPr>
            <a:lstStyle/>
            <a:p>
              <a:pPr algn="ctr"/>
              <a:r>
                <a:rPr lang="en-US" sz="8000" b="1" dirty="0">
                  <a:solidFill>
                    <a:schemeClr val="bg1"/>
                  </a:solidFill>
                  <a:latin typeface="Franklin Gothic Book" panose="020B0503020102020204" pitchFamily="34" charset="0"/>
                  <a:cs typeface="DSN SiRin" panose="00000400000000000000" pitchFamily="2" charset="-34"/>
                </a:rPr>
                <a:t>CA</a:t>
              </a:r>
              <a:endParaRPr lang="th-TH" sz="8000" b="1" dirty="0">
                <a:solidFill>
                  <a:schemeClr val="bg1"/>
                </a:solidFill>
                <a:latin typeface="Franklin Gothic Book" panose="020B0503020102020204" pitchFamily="34" charset="0"/>
                <a:cs typeface="DSN SiRin" panose="00000400000000000000" pitchFamily="2" charset="-34"/>
              </a:endParaRPr>
            </a:p>
          </p:txBody>
        </p:sp>
        <p:sp>
          <p:nvSpPr>
            <p:cNvPr id="18" name="TextBox 17"/>
            <p:cNvSpPr txBox="1"/>
            <p:nvPr/>
          </p:nvSpPr>
          <p:spPr>
            <a:xfrm>
              <a:off x="4636523" y="3719"/>
              <a:ext cx="3741449" cy="830997"/>
            </a:xfrm>
            <a:prstGeom prst="rect">
              <a:avLst/>
            </a:prstGeom>
            <a:solidFill>
              <a:schemeClr val="bg1"/>
            </a:solidFill>
          </p:spPr>
          <p:txBody>
            <a:bodyPr wrap="square" rtlCol="0">
              <a:spAutoFit/>
            </a:bodyPr>
            <a:lstStyle/>
            <a:p>
              <a:r>
                <a:rPr lang="th-TH" sz="4600" b="1" dirty="0">
                  <a:latin typeface="LilyUPC" pitchFamily="34" charset="-34"/>
                  <a:cs typeface="LilyUPC" pitchFamily="34" charset="-34"/>
                </a:rPr>
                <a:t>พันธมิตรศุลกากร</a:t>
              </a:r>
            </a:p>
          </p:txBody>
        </p:sp>
        <p:sp>
          <p:nvSpPr>
            <p:cNvPr id="19" name="TextBox 18"/>
            <p:cNvSpPr txBox="1"/>
            <p:nvPr/>
          </p:nvSpPr>
          <p:spPr>
            <a:xfrm>
              <a:off x="4654665" y="665210"/>
              <a:ext cx="3240885" cy="492443"/>
            </a:xfrm>
            <a:prstGeom prst="rect">
              <a:avLst/>
            </a:prstGeom>
            <a:solidFill>
              <a:schemeClr val="bg1"/>
            </a:solidFill>
          </p:spPr>
          <p:txBody>
            <a:bodyPr wrap="square" rtlCol="0">
              <a:spAutoFit/>
            </a:bodyPr>
            <a:lstStyle/>
            <a:p>
              <a:r>
                <a:rPr lang="en-US" sz="2600" b="1" dirty="0">
                  <a:solidFill>
                    <a:srgbClr val="1F698F"/>
                  </a:solidFill>
                  <a:ea typeface="Adobe Heiti Std R" panose="020B0400000000000000" pitchFamily="34" charset="-128"/>
                  <a:cs typeface="Arial Unicode MS" pitchFamily="34" charset="-128"/>
                </a:rPr>
                <a:t>CUSTOMS ALLIANCES</a:t>
              </a:r>
              <a:endParaRPr lang="th-TH" sz="2600" b="1" dirty="0">
                <a:solidFill>
                  <a:srgbClr val="1F698F"/>
                </a:solidFill>
                <a:ea typeface="Adobe Heiti Std R" panose="020B0400000000000000" pitchFamily="34" charset="-128"/>
                <a:cs typeface="Arial Unicode MS" pitchFamily="34" charset="-128"/>
              </a:endParaRPr>
            </a:p>
          </p:txBody>
        </p:sp>
        <p:sp>
          <p:nvSpPr>
            <p:cNvPr id="20" name="Rectangle 19"/>
            <p:cNvSpPr/>
            <p:nvPr/>
          </p:nvSpPr>
          <p:spPr>
            <a:xfrm>
              <a:off x="9235215" y="103679"/>
              <a:ext cx="1148623" cy="958616"/>
            </a:xfrm>
            <a:prstGeom prst="rect">
              <a:avLst/>
            </a:prstGeom>
            <a:solidFill>
              <a:srgbClr val="005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65"/>
            </a:p>
          </p:txBody>
        </p:sp>
      </p:grpSp>
      <p:pic>
        <p:nvPicPr>
          <p:cNvPr id="104" name="Picture 10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0" b="100000" l="334" r="98540">
                        <a14:foregroundMark x1="46497" y1="55861" x2="51293" y2="57401"/>
                        <a14:foregroundMark x1="51168" y1="48560" x2="54170" y2="52780"/>
                      </a14:backgroundRemoval>
                    </a14:imgEffect>
                  </a14:imgLayer>
                </a14:imgProps>
              </a:ext>
              <a:ext uri="{28A0092B-C50C-407E-A947-70E740481C1C}">
                <a14:useLocalDpi xmlns:a14="http://schemas.microsoft.com/office/drawing/2010/main" val="0"/>
              </a:ext>
            </a:extLst>
          </a:blip>
          <a:srcRect l="15005" r="14194"/>
          <a:stretch/>
        </p:blipFill>
        <p:spPr>
          <a:xfrm>
            <a:off x="7782209" y="28829"/>
            <a:ext cx="1295115" cy="1138887"/>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4244"/>
          <a:stretch/>
        </p:blipFill>
        <p:spPr>
          <a:xfrm>
            <a:off x="3004324" y="1062295"/>
            <a:ext cx="5373648" cy="6221509"/>
          </a:xfrm>
          <a:prstGeom prst="rect">
            <a:avLst/>
          </a:prstGeom>
        </p:spPr>
      </p:pic>
    </p:spTree>
    <p:extLst>
      <p:ext uri="{BB962C8B-B14F-4D97-AF65-F5344CB8AC3E}">
        <p14:creationId xmlns:p14="http://schemas.microsoft.com/office/powerpoint/2010/main" val="26750103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86578"/>
            <a:ext cx="10383838" cy="913696"/>
            <a:chOff x="0" y="-28828"/>
            <a:chExt cx="10383838" cy="913696"/>
          </a:xfrm>
        </p:grpSpPr>
        <p:sp>
          <p:nvSpPr>
            <p:cNvPr id="6" name="TextBox 5"/>
            <p:cNvSpPr txBox="1"/>
            <p:nvPr/>
          </p:nvSpPr>
          <p:spPr>
            <a:xfrm>
              <a:off x="7046324" y="-28828"/>
              <a:ext cx="2687519" cy="584775"/>
            </a:xfrm>
            <a:prstGeom prst="rect">
              <a:avLst/>
            </a:prstGeom>
            <a:solidFill>
              <a:schemeClr val="bg1"/>
            </a:solidFill>
          </p:spPr>
          <p:txBody>
            <a:bodyPr wrap="square" rtlCol="0">
              <a:spAutoFit/>
            </a:bodyPr>
            <a:lstStyle/>
            <a:p>
              <a:pPr algn="ctr"/>
              <a:r>
                <a:rPr lang="th-TH" sz="3200" b="1" dirty="0">
                  <a:latin typeface="LilyUPC" pitchFamily="34" charset="-34"/>
                  <a:cs typeface="LilyUPC" pitchFamily="34" charset="-34"/>
                </a:rPr>
                <a:t>พันธมิตรศุลกากร</a:t>
              </a:r>
            </a:p>
          </p:txBody>
        </p:sp>
        <p:sp>
          <p:nvSpPr>
            <p:cNvPr id="7" name="TextBox 6"/>
            <p:cNvSpPr txBox="1"/>
            <p:nvPr/>
          </p:nvSpPr>
          <p:spPr>
            <a:xfrm>
              <a:off x="7073001" y="441322"/>
              <a:ext cx="2634163" cy="384721"/>
            </a:xfrm>
            <a:prstGeom prst="rect">
              <a:avLst/>
            </a:prstGeom>
            <a:solidFill>
              <a:schemeClr val="bg1"/>
            </a:solidFill>
          </p:spPr>
          <p:txBody>
            <a:bodyPr wrap="square" rtlCol="0">
              <a:spAutoFit/>
            </a:bodyPr>
            <a:lstStyle/>
            <a:p>
              <a:pPr algn="ctr"/>
              <a:r>
                <a:rPr lang="en-US" sz="1900" b="1" dirty="0">
                  <a:solidFill>
                    <a:srgbClr val="1F698F"/>
                  </a:solidFill>
                  <a:ea typeface="Adobe Heiti Std R" panose="020B0400000000000000" pitchFamily="34" charset="-128"/>
                </a:rPr>
                <a:t>CUSTOMS ALLIANCES</a:t>
              </a:r>
              <a:endParaRPr lang="th-TH" sz="1900" b="1" dirty="0">
                <a:solidFill>
                  <a:srgbClr val="1F698F"/>
                </a:solidFill>
                <a:ea typeface="Adobe Heiti Std R" panose="020B0400000000000000" pitchFamily="34" charset="-128"/>
              </a:endParaRPr>
            </a:p>
          </p:txBody>
        </p:sp>
        <p:sp>
          <p:nvSpPr>
            <p:cNvPr id="8" name="Rectangle 7"/>
            <p:cNvSpPr/>
            <p:nvPr/>
          </p:nvSpPr>
          <p:spPr>
            <a:xfrm>
              <a:off x="9543343" y="125518"/>
              <a:ext cx="840495" cy="606148"/>
            </a:xfrm>
            <a:prstGeom prst="rect">
              <a:avLst/>
            </a:prstGeom>
            <a:solidFill>
              <a:srgbClr val="005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65"/>
            </a:p>
          </p:txBody>
        </p:sp>
        <p:sp>
          <p:nvSpPr>
            <p:cNvPr id="9" name="Rectangle 8"/>
            <p:cNvSpPr/>
            <p:nvPr/>
          </p:nvSpPr>
          <p:spPr>
            <a:xfrm>
              <a:off x="0" y="134419"/>
              <a:ext cx="7256550" cy="622149"/>
            </a:xfrm>
            <a:prstGeom prst="rect">
              <a:avLst/>
            </a:prstGeom>
            <a:solidFill>
              <a:srgbClr val="005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65"/>
            </a:p>
          </p:txBody>
        </p:sp>
        <p:sp>
          <p:nvSpPr>
            <p:cNvPr id="10" name="TextBox 9"/>
            <p:cNvSpPr txBox="1"/>
            <p:nvPr/>
          </p:nvSpPr>
          <p:spPr>
            <a:xfrm>
              <a:off x="6240679" y="53871"/>
              <a:ext cx="1109761" cy="830997"/>
            </a:xfrm>
            <a:prstGeom prst="rect">
              <a:avLst/>
            </a:prstGeom>
            <a:noFill/>
          </p:spPr>
          <p:txBody>
            <a:bodyPr wrap="square" rtlCol="0">
              <a:spAutoFit/>
            </a:bodyPr>
            <a:lstStyle/>
            <a:p>
              <a:pPr algn="ctr"/>
              <a:r>
                <a:rPr lang="en-US" sz="4800" b="1" dirty="0">
                  <a:solidFill>
                    <a:schemeClr val="bg1"/>
                  </a:solidFill>
                  <a:latin typeface="Franklin Gothic Book" panose="020B0503020102020204" pitchFamily="34" charset="0"/>
                  <a:cs typeface="DSN SiRin" panose="00000400000000000000" pitchFamily="2" charset="-34"/>
                </a:rPr>
                <a:t>CA</a:t>
              </a:r>
              <a:endParaRPr lang="th-TH" sz="4800" b="1" dirty="0">
                <a:solidFill>
                  <a:schemeClr val="bg1"/>
                </a:solidFill>
                <a:latin typeface="Franklin Gothic Book" panose="020B0503020102020204" pitchFamily="34" charset="0"/>
                <a:cs typeface="DSN SiRin" panose="00000400000000000000" pitchFamily="2" charset="-34"/>
              </a:endParaRPr>
            </a:p>
          </p:txBody>
        </p:sp>
      </p:gr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0590"/>
          <a:stretch/>
        </p:blipFill>
        <p:spPr>
          <a:xfrm>
            <a:off x="2541551" y="768293"/>
            <a:ext cx="5300736" cy="6486582"/>
          </a:xfrm>
          <a:prstGeom prst="rect">
            <a:avLst/>
          </a:prstGeom>
        </p:spPr>
      </p:pic>
    </p:spTree>
    <p:extLst>
      <p:ext uri="{BB962C8B-B14F-4D97-AF65-F5344CB8AC3E}">
        <p14:creationId xmlns:p14="http://schemas.microsoft.com/office/powerpoint/2010/main" val="29021274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0" y="-28828"/>
            <a:ext cx="10383838" cy="913696"/>
            <a:chOff x="0" y="-28828"/>
            <a:chExt cx="10383838" cy="913696"/>
          </a:xfrm>
        </p:grpSpPr>
        <p:sp>
          <p:nvSpPr>
            <p:cNvPr id="20" name="TextBox 19"/>
            <p:cNvSpPr txBox="1"/>
            <p:nvPr/>
          </p:nvSpPr>
          <p:spPr>
            <a:xfrm>
              <a:off x="7046324" y="-28828"/>
              <a:ext cx="2687519" cy="584775"/>
            </a:xfrm>
            <a:prstGeom prst="rect">
              <a:avLst/>
            </a:prstGeom>
            <a:solidFill>
              <a:schemeClr val="bg1"/>
            </a:solidFill>
          </p:spPr>
          <p:txBody>
            <a:bodyPr wrap="square" rtlCol="0">
              <a:spAutoFit/>
            </a:bodyPr>
            <a:lstStyle/>
            <a:p>
              <a:pPr algn="ctr"/>
              <a:r>
                <a:rPr lang="th-TH" sz="3200" b="1" dirty="0">
                  <a:latin typeface="LilyUPC" pitchFamily="34" charset="-34"/>
                  <a:cs typeface="LilyUPC" pitchFamily="34" charset="-34"/>
                </a:rPr>
                <a:t>พันธมิตรศุลกากร</a:t>
              </a:r>
            </a:p>
          </p:txBody>
        </p:sp>
        <p:sp>
          <p:nvSpPr>
            <p:cNvPr id="21" name="TextBox 20"/>
            <p:cNvSpPr txBox="1"/>
            <p:nvPr/>
          </p:nvSpPr>
          <p:spPr>
            <a:xfrm>
              <a:off x="7073001" y="441322"/>
              <a:ext cx="2634163" cy="384721"/>
            </a:xfrm>
            <a:prstGeom prst="rect">
              <a:avLst/>
            </a:prstGeom>
            <a:solidFill>
              <a:schemeClr val="bg1"/>
            </a:solidFill>
          </p:spPr>
          <p:txBody>
            <a:bodyPr wrap="square" rtlCol="0">
              <a:spAutoFit/>
            </a:bodyPr>
            <a:lstStyle/>
            <a:p>
              <a:pPr algn="ctr"/>
              <a:r>
                <a:rPr lang="en-US" sz="1900" b="1" dirty="0">
                  <a:solidFill>
                    <a:srgbClr val="1F698F"/>
                  </a:solidFill>
                  <a:ea typeface="Adobe Heiti Std R" panose="020B0400000000000000" pitchFamily="34" charset="-128"/>
                </a:rPr>
                <a:t>CUSTOMS ALLIANCES</a:t>
              </a:r>
              <a:endParaRPr lang="th-TH" sz="1900" b="1" dirty="0">
                <a:solidFill>
                  <a:srgbClr val="1F698F"/>
                </a:solidFill>
                <a:ea typeface="Adobe Heiti Std R" panose="020B0400000000000000" pitchFamily="34" charset="-128"/>
              </a:endParaRPr>
            </a:p>
          </p:txBody>
        </p:sp>
        <p:sp>
          <p:nvSpPr>
            <p:cNvPr id="22" name="Rectangle 21"/>
            <p:cNvSpPr/>
            <p:nvPr/>
          </p:nvSpPr>
          <p:spPr>
            <a:xfrm>
              <a:off x="9543343" y="125518"/>
              <a:ext cx="840495" cy="606148"/>
            </a:xfrm>
            <a:prstGeom prst="rect">
              <a:avLst/>
            </a:prstGeom>
            <a:solidFill>
              <a:srgbClr val="005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65"/>
            </a:p>
          </p:txBody>
        </p:sp>
        <p:sp>
          <p:nvSpPr>
            <p:cNvPr id="23" name="Rectangle 22"/>
            <p:cNvSpPr/>
            <p:nvPr/>
          </p:nvSpPr>
          <p:spPr>
            <a:xfrm>
              <a:off x="0" y="134419"/>
              <a:ext cx="7256550" cy="622149"/>
            </a:xfrm>
            <a:prstGeom prst="rect">
              <a:avLst/>
            </a:prstGeom>
            <a:solidFill>
              <a:srgbClr val="005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65"/>
            </a:p>
          </p:txBody>
        </p:sp>
        <p:sp>
          <p:nvSpPr>
            <p:cNvPr id="24" name="TextBox 23"/>
            <p:cNvSpPr txBox="1"/>
            <p:nvPr/>
          </p:nvSpPr>
          <p:spPr>
            <a:xfrm>
              <a:off x="6240679" y="53871"/>
              <a:ext cx="1109761" cy="830997"/>
            </a:xfrm>
            <a:prstGeom prst="rect">
              <a:avLst/>
            </a:prstGeom>
            <a:noFill/>
          </p:spPr>
          <p:txBody>
            <a:bodyPr wrap="square" rtlCol="0">
              <a:spAutoFit/>
            </a:bodyPr>
            <a:lstStyle/>
            <a:p>
              <a:pPr algn="ctr"/>
              <a:r>
                <a:rPr lang="en-US" sz="4800" b="1" dirty="0">
                  <a:solidFill>
                    <a:schemeClr val="bg1"/>
                  </a:solidFill>
                  <a:latin typeface="Franklin Gothic Book" panose="020B0503020102020204" pitchFamily="34" charset="0"/>
                  <a:cs typeface="DSN SiRin" panose="00000400000000000000" pitchFamily="2" charset="-34"/>
                </a:rPr>
                <a:t>CA</a:t>
              </a:r>
              <a:endParaRPr lang="th-TH" sz="4800" b="1" dirty="0">
                <a:solidFill>
                  <a:schemeClr val="bg1"/>
                </a:solidFill>
                <a:latin typeface="Franklin Gothic Book" panose="020B0503020102020204" pitchFamily="34" charset="0"/>
                <a:cs typeface="DSN SiRin" panose="00000400000000000000" pitchFamily="2" charset="-34"/>
              </a:endParaRPr>
            </a:p>
          </p:txBody>
        </p:sp>
      </p:grpSp>
      <p:pic>
        <p:nvPicPr>
          <p:cNvPr id="3" name="Picture 2" descr="กรมศุลกากร - Thai Customs - Google Chrom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348" y="1852059"/>
            <a:ext cx="9352666" cy="5035009"/>
          </a:xfrm>
          <a:prstGeom prst="rect">
            <a:avLst/>
          </a:prstGeom>
          <a:solidFill>
            <a:srgbClr val="FFFFFF">
              <a:shade val="85000"/>
            </a:srgbClr>
          </a:solidFill>
          <a:ln w="88900" cap="sq">
            <a:solidFill>
              <a:srgbClr val="00557E"/>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19082">
            <a:off x="8565898" y="5074632"/>
            <a:ext cx="851988" cy="851988"/>
          </a:xfrm>
          <a:prstGeom prst="rect">
            <a:avLst/>
          </a:prstGeom>
        </p:spPr>
      </p:pic>
      <p:grpSp>
        <p:nvGrpSpPr>
          <p:cNvPr id="13" name="Group 12"/>
          <p:cNvGrpSpPr/>
          <p:nvPr/>
        </p:nvGrpSpPr>
        <p:grpSpPr>
          <a:xfrm>
            <a:off x="514348" y="995220"/>
            <a:ext cx="3696145" cy="646331"/>
            <a:chOff x="366124" y="884868"/>
            <a:chExt cx="2683479" cy="646331"/>
          </a:xfrm>
        </p:grpSpPr>
        <p:sp>
          <p:nvSpPr>
            <p:cNvPr id="14" name="Rectangle 13"/>
            <p:cNvSpPr/>
            <p:nvPr/>
          </p:nvSpPr>
          <p:spPr>
            <a:xfrm>
              <a:off x="366124" y="909050"/>
              <a:ext cx="2683479" cy="622149"/>
            </a:xfrm>
            <a:prstGeom prst="rect">
              <a:avLst/>
            </a:prstGeom>
            <a:solidFill>
              <a:srgbClr val="005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65"/>
            </a:p>
          </p:txBody>
        </p:sp>
        <p:sp>
          <p:nvSpPr>
            <p:cNvPr id="15" name="TextBox 14"/>
            <p:cNvSpPr txBox="1"/>
            <p:nvPr/>
          </p:nvSpPr>
          <p:spPr>
            <a:xfrm>
              <a:off x="398023" y="884868"/>
              <a:ext cx="2592976" cy="646331"/>
            </a:xfrm>
            <a:prstGeom prst="rect">
              <a:avLst/>
            </a:prstGeom>
            <a:noFill/>
          </p:spPr>
          <p:txBody>
            <a:bodyPr wrap="square" rtlCol="0">
              <a:spAutoFit/>
            </a:bodyPr>
            <a:lstStyle/>
            <a:p>
              <a:pPr algn="ctr"/>
              <a:r>
                <a:rPr lang="en-US" sz="3600" b="1" dirty="0" smtClean="0">
                  <a:solidFill>
                    <a:schemeClr val="bg1"/>
                  </a:solidFill>
                  <a:latin typeface="Franklin Gothic Book" panose="020B0503020102020204" pitchFamily="34" charset="0"/>
                  <a:cs typeface="DSN SiRin" panose="00000400000000000000" pitchFamily="2" charset="-34"/>
                </a:rPr>
                <a:t>Registration</a:t>
              </a:r>
              <a:endParaRPr lang="th-TH" sz="3600" b="1" dirty="0">
                <a:solidFill>
                  <a:schemeClr val="bg1"/>
                </a:solidFill>
                <a:latin typeface="Franklin Gothic Book" panose="020B0503020102020204" pitchFamily="34" charset="0"/>
                <a:cs typeface="DSN SiRin" panose="00000400000000000000" pitchFamily="2" charset="-34"/>
              </a:endParaRPr>
            </a:p>
          </p:txBody>
        </p:sp>
      </p:grpSp>
    </p:spTree>
    <p:extLst>
      <p:ext uri="{BB962C8B-B14F-4D97-AF65-F5344CB8AC3E}">
        <p14:creationId xmlns:p14="http://schemas.microsoft.com/office/powerpoint/2010/main" val="13286027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14348" y="995220"/>
            <a:ext cx="3696145" cy="646331"/>
            <a:chOff x="366124" y="884868"/>
            <a:chExt cx="2683479" cy="646331"/>
          </a:xfrm>
        </p:grpSpPr>
        <p:sp>
          <p:nvSpPr>
            <p:cNvPr id="26" name="Rectangle 25"/>
            <p:cNvSpPr/>
            <p:nvPr/>
          </p:nvSpPr>
          <p:spPr>
            <a:xfrm>
              <a:off x="366124" y="909050"/>
              <a:ext cx="2683479" cy="622149"/>
            </a:xfrm>
            <a:prstGeom prst="rect">
              <a:avLst/>
            </a:prstGeom>
            <a:solidFill>
              <a:srgbClr val="005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65"/>
            </a:p>
          </p:txBody>
        </p:sp>
        <p:sp>
          <p:nvSpPr>
            <p:cNvPr id="27" name="TextBox 26"/>
            <p:cNvSpPr txBox="1"/>
            <p:nvPr/>
          </p:nvSpPr>
          <p:spPr>
            <a:xfrm>
              <a:off x="398023" y="884868"/>
              <a:ext cx="2592976" cy="646331"/>
            </a:xfrm>
            <a:prstGeom prst="rect">
              <a:avLst/>
            </a:prstGeom>
            <a:noFill/>
          </p:spPr>
          <p:txBody>
            <a:bodyPr wrap="square" rtlCol="0">
              <a:spAutoFit/>
            </a:bodyPr>
            <a:lstStyle/>
            <a:p>
              <a:pPr algn="ctr"/>
              <a:r>
                <a:rPr lang="en-US" sz="3600" b="1" dirty="0" smtClean="0">
                  <a:solidFill>
                    <a:schemeClr val="bg1"/>
                  </a:solidFill>
                  <a:latin typeface="Franklin Gothic Book" panose="020B0503020102020204" pitchFamily="34" charset="0"/>
                  <a:cs typeface="DSN SiRin" panose="00000400000000000000" pitchFamily="2" charset="-34"/>
                </a:rPr>
                <a:t>Registration</a:t>
              </a:r>
              <a:endParaRPr lang="th-TH" sz="3600" b="1" dirty="0">
                <a:solidFill>
                  <a:schemeClr val="bg1"/>
                </a:solidFill>
                <a:latin typeface="Franklin Gothic Book" panose="020B0503020102020204" pitchFamily="34" charset="0"/>
                <a:cs typeface="DSN SiRin" panose="00000400000000000000" pitchFamily="2" charset="-34"/>
              </a:endParaRPr>
            </a:p>
          </p:txBody>
        </p:sp>
      </p:grpSp>
      <p:grpSp>
        <p:nvGrpSpPr>
          <p:cNvPr id="19" name="Group 18"/>
          <p:cNvGrpSpPr/>
          <p:nvPr/>
        </p:nvGrpSpPr>
        <p:grpSpPr>
          <a:xfrm>
            <a:off x="0" y="-28828"/>
            <a:ext cx="10383838" cy="913696"/>
            <a:chOff x="0" y="-28828"/>
            <a:chExt cx="10383838" cy="913696"/>
          </a:xfrm>
        </p:grpSpPr>
        <p:sp>
          <p:nvSpPr>
            <p:cNvPr id="20" name="TextBox 19"/>
            <p:cNvSpPr txBox="1"/>
            <p:nvPr/>
          </p:nvSpPr>
          <p:spPr>
            <a:xfrm>
              <a:off x="7046324" y="-28828"/>
              <a:ext cx="2687519" cy="584775"/>
            </a:xfrm>
            <a:prstGeom prst="rect">
              <a:avLst/>
            </a:prstGeom>
            <a:solidFill>
              <a:schemeClr val="bg1"/>
            </a:solidFill>
          </p:spPr>
          <p:txBody>
            <a:bodyPr wrap="square" rtlCol="0">
              <a:spAutoFit/>
            </a:bodyPr>
            <a:lstStyle/>
            <a:p>
              <a:pPr algn="ctr"/>
              <a:r>
                <a:rPr lang="th-TH" sz="3200" b="1" dirty="0">
                  <a:latin typeface="LilyUPC" pitchFamily="34" charset="-34"/>
                  <a:cs typeface="LilyUPC" pitchFamily="34" charset="-34"/>
                </a:rPr>
                <a:t>พันธมิตรศุลกากร</a:t>
              </a:r>
            </a:p>
          </p:txBody>
        </p:sp>
        <p:sp>
          <p:nvSpPr>
            <p:cNvPr id="21" name="TextBox 20"/>
            <p:cNvSpPr txBox="1"/>
            <p:nvPr/>
          </p:nvSpPr>
          <p:spPr>
            <a:xfrm>
              <a:off x="7073001" y="441322"/>
              <a:ext cx="2634163" cy="384721"/>
            </a:xfrm>
            <a:prstGeom prst="rect">
              <a:avLst/>
            </a:prstGeom>
            <a:solidFill>
              <a:schemeClr val="bg1"/>
            </a:solidFill>
          </p:spPr>
          <p:txBody>
            <a:bodyPr wrap="square" rtlCol="0">
              <a:spAutoFit/>
            </a:bodyPr>
            <a:lstStyle/>
            <a:p>
              <a:pPr algn="ctr"/>
              <a:r>
                <a:rPr lang="en-US" sz="1900" b="1" dirty="0">
                  <a:solidFill>
                    <a:srgbClr val="1F698F"/>
                  </a:solidFill>
                  <a:ea typeface="Adobe Heiti Std R" panose="020B0400000000000000" pitchFamily="34" charset="-128"/>
                </a:rPr>
                <a:t>CUSTOMS ALLIANCES</a:t>
              </a:r>
              <a:endParaRPr lang="th-TH" sz="1900" b="1" dirty="0">
                <a:solidFill>
                  <a:srgbClr val="1F698F"/>
                </a:solidFill>
                <a:ea typeface="Adobe Heiti Std R" panose="020B0400000000000000" pitchFamily="34" charset="-128"/>
              </a:endParaRPr>
            </a:p>
          </p:txBody>
        </p:sp>
        <p:sp>
          <p:nvSpPr>
            <p:cNvPr id="22" name="Rectangle 21"/>
            <p:cNvSpPr/>
            <p:nvPr/>
          </p:nvSpPr>
          <p:spPr>
            <a:xfrm>
              <a:off x="9543343" y="125518"/>
              <a:ext cx="840495" cy="606148"/>
            </a:xfrm>
            <a:prstGeom prst="rect">
              <a:avLst/>
            </a:prstGeom>
            <a:solidFill>
              <a:srgbClr val="005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65"/>
            </a:p>
          </p:txBody>
        </p:sp>
        <p:sp>
          <p:nvSpPr>
            <p:cNvPr id="23" name="Rectangle 22"/>
            <p:cNvSpPr/>
            <p:nvPr/>
          </p:nvSpPr>
          <p:spPr>
            <a:xfrm>
              <a:off x="0" y="134419"/>
              <a:ext cx="7256550" cy="622149"/>
            </a:xfrm>
            <a:prstGeom prst="rect">
              <a:avLst/>
            </a:prstGeom>
            <a:solidFill>
              <a:srgbClr val="005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65"/>
            </a:p>
          </p:txBody>
        </p:sp>
        <p:sp>
          <p:nvSpPr>
            <p:cNvPr id="24" name="TextBox 23"/>
            <p:cNvSpPr txBox="1"/>
            <p:nvPr/>
          </p:nvSpPr>
          <p:spPr>
            <a:xfrm>
              <a:off x="6240679" y="53871"/>
              <a:ext cx="1109761" cy="830997"/>
            </a:xfrm>
            <a:prstGeom prst="rect">
              <a:avLst/>
            </a:prstGeom>
            <a:noFill/>
          </p:spPr>
          <p:txBody>
            <a:bodyPr wrap="square" rtlCol="0">
              <a:spAutoFit/>
            </a:bodyPr>
            <a:lstStyle/>
            <a:p>
              <a:pPr algn="ctr"/>
              <a:r>
                <a:rPr lang="en-US" sz="4800" b="1" dirty="0">
                  <a:solidFill>
                    <a:schemeClr val="bg1"/>
                  </a:solidFill>
                  <a:latin typeface="Franklin Gothic Book" panose="020B0503020102020204" pitchFamily="34" charset="0"/>
                  <a:cs typeface="DSN SiRin" panose="00000400000000000000" pitchFamily="2" charset="-34"/>
                </a:rPr>
                <a:t>CA</a:t>
              </a:r>
              <a:endParaRPr lang="th-TH" sz="4800" b="1" dirty="0">
                <a:solidFill>
                  <a:schemeClr val="bg1"/>
                </a:solidFill>
                <a:latin typeface="Franklin Gothic Book" panose="020B0503020102020204" pitchFamily="34" charset="0"/>
                <a:cs typeface="DSN SiRin" panose="00000400000000000000" pitchFamily="2" charset="-34"/>
              </a:endParaRPr>
            </a:p>
          </p:txBody>
        </p:sp>
      </p:grpSp>
      <p:pic>
        <p:nvPicPr>
          <p:cNvPr id="2" name="Picture 1" descr="กรมศุลกากร - Thai Customs - Google Chrom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348" y="1905105"/>
            <a:ext cx="9334938" cy="5025465"/>
          </a:xfrm>
          <a:prstGeom prst="rect">
            <a:avLst/>
          </a:prstGeom>
          <a:solidFill>
            <a:srgbClr val="FFFFFF">
              <a:shade val="85000"/>
            </a:srgbClr>
          </a:solidFill>
          <a:ln w="88900" cap="sq">
            <a:solidFill>
              <a:srgbClr val="00557E"/>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1487455" y="4556763"/>
            <a:ext cx="851988" cy="851988"/>
          </a:xfrm>
          <a:prstGeom prst="rect">
            <a:avLst/>
          </a:prstGeom>
        </p:spPr>
      </p:pic>
    </p:spTree>
    <p:extLst>
      <p:ext uri="{BB962C8B-B14F-4D97-AF65-F5344CB8AC3E}">
        <p14:creationId xmlns:p14="http://schemas.microsoft.com/office/powerpoint/2010/main" val="9033595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0" y="-28828"/>
            <a:ext cx="10383838" cy="913696"/>
            <a:chOff x="0" y="-28828"/>
            <a:chExt cx="10383838" cy="913696"/>
          </a:xfrm>
        </p:grpSpPr>
        <p:sp>
          <p:nvSpPr>
            <p:cNvPr id="20" name="TextBox 19"/>
            <p:cNvSpPr txBox="1"/>
            <p:nvPr/>
          </p:nvSpPr>
          <p:spPr>
            <a:xfrm>
              <a:off x="7046324" y="-28828"/>
              <a:ext cx="2687519" cy="584775"/>
            </a:xfrm>
            <a:prstGeom prst="rect">
              <a:avLst/>
            </a:prstGeom>
            <a:solidFill>
              <a:schemeClr val="bg1"/>
            </a:solidFill>
          </p:spPr>
          <p:txBody>
            <a:bodyPr wrap="square" rtlCol="0">
              <a:spAutoFit/>
            </a:bodyPr>
            <a:lstStyle/>
            <a:p>
              <a:pPr algn="ctr"/>
              <a:r>
                <a:rPr lang="th-TH" sz="3200" b="1" dirty="0">
                  <a:latin typeface="LilyUPC" pitchFamily="34" charset="-34"/>
                  <a:cs typeface="LilyUPC" pitchFamily="34" charset="-34"/>
                </a:rPr>
                <a:t>พันธมิตรศุลกากร</a:t>
              </a:r>
            </a:p>
          </p:txBody>
        </p:sp>
        <p:sp>
          <p:nvSpPr>
            <p:cNvPr id="21" name="TextBox 20"/>
            <p:cNvSpPr txBox="1"/>
            <p:nvPr/>
          </p:nvSpPr>
          <p:spPr>
            <a:xfrm>
              <a:off x="7073001" y="441322"/>
              <a:ext cx="2634163" cy="384721"/>
            </a:xfrm>
            <a:prstGeom prst="rect">
              <a:avLst/>
            </a:prstGeom>
            <a:solidFill>
              <a:schemeClr val="bg1"/>
            </a:solidFill>
          </p:spPr>
          <p:txBody>
            <a:bodyPr wrap="square" rtlCol="0">
              <a:spAutoFit/>
            </a:bodyPr>
            <a:lstStyle/>
            <a:p>
              <a:pPr algn="ctr"/>
              <a:r>
                <a:rPr lang="en-US" sz="1900" b="1" dirty="0">
                  <a:solidFill>
                    <a:srgbClr val="1F698F"/>
                  </a:solidFill>
                  <a:ea typeface="Adobe Heiti Std R" panose="020B0400000000000000" pitchFamily="34" charset="-128"/>
                </a:rPr>
                <a:t>CUSTOMS ALLIANCES</a:t>
              </a:r>
              <a:endParaRPr lang="th-TH" sz="1900" b="1" dirty="0">
                <a:solidFill>
                  <a:srgbClr val="1F698F"/>
                </a:solidFill>
                <a:ea typeface="Adobe Heiti Std R" panose="020B0400000000000000" pitchFamily="34" charset="-128"/>
              </a:endParaRPr>
            </a:p>
          </p:txBody>
        </p:sp>
        <p:sp>
          <p:nvSpPr>
            <p:cNvPr id="22" name="Rectangle 21"/>
            <p:cNvSpPr/>
            <p:nvPr/>
          </p:nvSpPr>
          <p:spPr>
            <a:xfrm>
              <a:off x="9543343" y="125518"/>
              <a:ext cx="840495" cy="606148"/>
            </a:xfrm>
            <a:prstGeom prst="rect">
              <a:avLst/>
            </a:prstGeom>
            <a:solidFill>
              <a:srgbClr val="005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65"/>
            </a:p>
          </p:txBody>
        </p:sp>
        <p:sp>
          <p:nvSpPr>
            <p:cNvPr id="23" name="Rectangle 22"/>
            <p:cNvSpPr/>
            <p:nvPr/>
          </p:nvSpPr>
          <p:spPr>
            <a:xfrm>
              <a:off x="0" y="134419"/>
              <a:ext cx="7256550" cy="622149"/>
            </a:xfrm>
            <a:prstGeom prst="rect">
              <a:avLst/>
            </a:prstGeom>
            <a:solidFill>
              <a:srgbClr val="005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65"/>
            </a:p>
          </p:txBody>
        </p:sp>
        <p:sp>
          <p:nvSpPr>
            <p:cNvPr id="24" name="TextBox 23"/>
            <p:cNvSpPr txBox="1"/>
            <p:nvPr/>
          </p:nvSpPr>
          <p:spPr>
            <a:xfrm>
              <a:off x="6240679" y="53871"/>
              <a:ext cx="1109761" cy="830997"/>
            </a:xfrm>
            <a:prstGeom prst="rect">
              <a:avLst/>
            </a:prstGeom>
            <a:noFill/>
          </p:spPr>
          <p:txBody>
            <a:bodyPr wrap="square" rtlCol="0">
              <a:spAutoFit/>
            </a:bodyPr>
            <a:lstStyle/>
            <a:p>
              <a:pPr algn="ctr"/>
              <a:r>
                <a:rPr lang="en-US" sz="4800" b="1" dirty="0">
                  <a:solidFill>
                    <a:schemeClr val="bg1"/>
                  </a:solidFill>
                  <a:latin typeface="Franklin Gothic Book" panose="020B0503020102020204" pitchFamily="34" charset="0"/>
                  <a:cs typeface="DSN SiRin" panose="00000400000000000000" pitchFamily="2" charset="-34"/>
                </a:rPr>
                <a:t>CA</a:t>
              </a:r>
              <a:endParaRPr lang="th-TH" sz="4800" b="1" dirty="0">
                <a:solidFill>
                  <a:schemeClr val="bg1"/>
                </a:solidFill>
                <a:latin typeface="Franklin Gothic Book" panose="020B0503020102020204" pitchFamily="34" charset="0"/>
                <a:cs typeface="DSN SiRin" panose="00000400000000000000" pitchFamily="2" charset="-34"/>
              </a:endParaRPr>
            </a:p>
          </p:txBody>
        </p:sp>
      </p:grpSp>
      <p:pic>
        <p:nvPicPr>
          <p:cNvPr id="2" name="Picture 1" descr="กรมศุลกากร - Thai Customs - Google Chrom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940" y="1865514"/>
            <a:ext cx="9367719" cy="5043114"/>
          </a:xfrm>
          <a:prstGeom prst="rect">
            <a:avLst/>
          </a:prstGeom>
          <a:solidFill>
            <a:srgbClr val="FFFFFF">
              <a:shade val="85000"/>
            </a:srgbClr>
          </a:solidFill>
          <a:ln w="88900" cap="sq">
            <a:solidFill>
              <a:srgbClr val="00557E"/>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extBox 15"/>
          <p:cNvSpPr txBox="1"/>
          <p:nvPr/>
        </p:nvSpPr>
        <p:spPr>
          <a:xfrm>
            <a:off x="436183" y="4528308"/>
            <a:ext cx="1908785" cy="461665"/>
          </a:xfrm>
          <a:prstGeom prst="rect">
            <a:avLst/>
          </a:prstGeom>
          <a:noFill/>
        </p:spPr>
        <p:txBody>
          <a:bodyPr wrap="square" rtlCol="0">
            <a:spAutoFit/>
          </a:bodyPr>
          <a:lstStyle/>
          <a:p>
            <a:pPr algn="ctr"/>
            <a:r>
              <a:rPr lang="th-TH" sz="2400" b="1" dirty="0" smtClean="0">
                <a:solidFill>
                  <a:schemeClr val="bg1"/>
                </a:solidFill>
                <a:latin typeface="TH SarabunPSK" panose="020B0500040200020003" pitchFamily="34" charset="-34"/>
                <a:cs typeface="TH SarabunPSK" panose="020B0500040200020003" pitchFamily="34" charset="-34"/>
              </a:rPr>
              <a:t>วิธีการสมัครสมาชิก</a:t>
            </a:r>
            <a:endParaRPr lang="th-TH" sz="2400" b="1" dirty="0">
              <a:solidFill>
                <a:schemeClr val="bg1"/>
              </a:solidFill>
              <a:latin typeface="TH SarabunPSK" panose="020B0500040200020003" pitchFamily="34" charset="-34"/>
              <a:cs typeface="TH SarabunPSK" panose="020B0500040200020003" pitchFamily="34" charset="-34"/>
            </a:endParaRPr>
          </a:p>
        </p:txBody>
      </p:sp>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7779977">
            <a:off x="5067190" y="4290397"/>
            <a:ext cx="475821" cy="475821"/>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823252">
            <a:off x="5168101" y="4846327"/>
            <a:ext cx="475856" cy="457497"/>
          </a:xfrm>
          <a:prstGeom prst="rect">
            <a:avLst/>
          </a:prstGeom>
        </p:spPr>
      </p:pic>
      <p:grpSp>
        <p:nvGrpSpPr>
          <p:cNvPr id="15" name="Group 14"/>
          <p:cNvGrpSpPr/>
          <p:nvPr/>
        </p:nvGrpSpPr>
        <p:grpSpPr>
          <a:xfrm>
            <a:off x="514348" y="995220"/>
            <a:ext cx="3696145" cy="646331"/>
            <a:chOff x="366124" y="884868"/>
            <a:chExt cx="2683479" cy="646331"/>
          </a:xfrm>
        </p:grpSpPr>
        <p:sp>
          <p:nvSpPr>
            <p:cNvPr id="17" name="Rectangle 16"/>
            <p:cNvSpPr/>
            <p:nvPr/>
          </p:nvSpPr>
          <p:spPr>
            <a:xfrm>
              <a:off x="366124" y="909050"/>
              <a:ext cx="2683479" cy="622149"/>
            </a:xfrm>
            <a:prstGeom prst="rect">
              <a:avLst/>
            </a:prstGeom>
            <a:solidFill>
              <a:srgbClr val="005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65"/>
            </a:p>
          </p:txBody>
        </p:sp>
        <p:sp>
          <p:nvSpPr>
            <p:cNvPr id="18" name="TextBox 17"/>
            <p:cNvSpPr txBox="1"/>
            <p:nvPr/>
          </p:nvSpPr>
          <p:spPr>
            <a:xfrm>
              <a:off x="398023" y="884868"/>
              <a:ext cx="2592976" cy="646331"/>
            </a:xfrm>
            <a:prstGeom prst="rect">
              <a:avLst/>
            </a:prstGeom>
            <a:noFill/>
          </p:spPr>
          <p:txBody>
            <a:bodyPr wrap="square" rtlCol="0">
              <a:spAutoFit/>
            </a:bodyPr>
            <a:lstStyle/>
            <a:p>
              <a:pPr algn="ctr"/>
              <a:r>
                <a:rPr lang="en-US" sz="3600" b="1" dirty="0" smtClean="0">
                  <a:solidFill>
                    <a:schemeClr val="bg1"/>
                  </a:solidFill>
                  <a:latin typeface="Franklin Gothic Book" panose="020B0503020102020204" pitchFamily="34" charset="0"/>
                  <a:cs typeface="DSN SiRin" panose="00000400000000000000" pitchFamily="2" charset="-34"/>
                </a:rPr>
                <a:t>Registration</a:t>
              </a:r>
              <a:endParaRPr lang="th-TH" sz="3600" b="1" dirty="0">
                <a:solidFill>
                  <a:schemeClr val="bg1"/>
                </a:solidFill>
                <a:latin typeface="Franklin Gothic Book" panose="020B0503020102020204" pitchFamily="34" charset="0"/>
                <a:cs typeface="DSN SiRin" panose="00000400000000000000" pitchFamily="2" charset="-34"/>
              </a:endParaRPr>
            </a:p>
          </p:txBody>
        </p:sp>
      </p:grpSp>
    </p:spTree>
    <p:extLst>
      <p:ext uri="{BB962C8B-B14F-4D97-AF65-F5344CB8AC3E}">
        <p14:creationId xmlns:p14="http://schemas.microsoft.com/office/powerpoint/2010/main" val="42493111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0" y="-28828"/>
            <a:ext cx="10383838" cy="913696"/>
            <a:chOff x="0" y="-28828"/>
            <a:chExt cx="10383838" cy="913696"/>
          </a:xfrm>
        </p:grpSpPr>
        <p:sp>
          <p:nvSpPr>
            <p:cNvPr id="20" name="TextBox 19"/>
            <p:cNvSpPr txBox="1"/>
            <p:nvPr/>
          </p:nvSpPr>
          <p:spPr>
            <a:xfrm>
              <a:off x="7046324" y="-28828"/>
              <a:ext cx="2687519" cy="584775"/>
            </a:xfrm>
            <a:prstGeom prst="rect">
              <a:avLst/>
            </a:prstGeom>
            <a:solidFill>
              <a:schemeClr val="bg1"/>
            </a:solidFill>
          </p:spPr>
          <p:txBody>
            <a:bodyPr wrap="square" rtlCol="0">
              <a:spAutoFit/>
            </a:bodyPr>
            <a:lstStyle/>
            <a:p>
              <a:pPr algn="ctr"/>
              <a:r>
                <a:rPr lang="th-TH" sz="3200" b="1" dirty="0">
                  <a:latin typeface="LilyUPC" pitchFamily="34" charset="-34"/>
                  <a:cs typeface="LilyUPC" pitchFamily="34" charset="-34"/>
                </a:rPr>
                <a:t>พันธมิตรศุลกากร</a:t>
              </a:r>
            </a:p>
          </p:txBody>
        </p:sp>
        <p:sp>
          <p:nvSpPr>
            <p:cNvPr id="21" name="TextBox 20"/>
            <p:cNvSpPr txBox="1"/>
            <p:nvPr/>
          </p:nvSpPr>
          <p:spPr>
            <a:xfrm>
              <a:off x="7073001" y="441322"/>
              <a:ext cx="2634163" cy="384721"/>
            </a:xfrm>
            <a:prstGeom prst="rect">
              <a:avLst/>
            </a:prstGeom>
            <a:solidFill>
              <a:schemeClr val="bg1"/>
            </a:solidFill>
          </p:spPr>
          <p:txBody>
            <a:bodyPr wrap="square" rtlCol="0">
              <a:spAutoFit/>
            </a:bodyPr>
            <a:lstStyle/>
            <a:p>
              <a:pPr algn="ctr"/>
              <a:r>
                <a:rPr lang="en-US" sz="1900" b="1" dirty="0">
                  <a:solidFill>
                    <a:srgbClr val="1F698F"/>
                  </a:solidFill>
                  <a:ea typeface="Adobe Heiti Std R" panose="020B0400000000000000" pitchFamily="34" charset="-128"/>
                </a:rPr>
                <a:t>CUSTOMS ALLIANCES</a:t>
              </a:r>
              <a:endParaRPr lang="th-TH" sz="1900" b="1" dirty="0">
                <a:solidFill>
                  <a:srgbClr val="1F698F"/>
                </a:solidFill>
                <a:ea typeface="Adobe Heiti Std R" panose="020B0400000000000000" pitchFamily="34" charset="-128"/>
              </a:endParaRPr>
            </a:p>
          </p:txBody>
        </p:sp>
        <p:sp>
          <p:nvSpPr>
            <p:cNvPr id="22" name="Rectangle 21"/>
            <p:cNvSpPr/>
            <p:nvPr/>
          </p:nvSpPr>
          <p:spPr>
            <a:xfrm>
              <a:off x="9543343" y="125518"/>
              <a:ext cx="840495" cy="606148"/>
            </a:xfrm>
            <a:prstGeom prst="rect">
              <a:avLst/>
            </a:prstGeom>
            <a:solidFill>
              <a:srgbClr val="005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65"/>
            </a:p>
          </p:txBody>
        </p:sp>
        <p:sp>
          <p:nvSpPr>
            <p:cNvPr id="23" name="Rectangle 22"/>
            <p:cNvSpPr/>
            <p:nvPr/>
          </p:nvSpPr>
          <p:spPr>
            <a:xfrm>
              <a:off x="0" y="134419"/>
              <a:ext cx="7256550" cy="622149"/>
            </a:xfrm>
            <a:prstGeom prst="rect">
              <a:avLst/>
            </a:prstGeom>
            <a:solidFill>
              <a:srgbClr val="005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65"/>
            </a:p>
          </p:txBody>
        </p:sp>
        <p:sp>
          <p:nvSpPr>
            <p:cNvPr id="24" name="TextBox 23"/>
            <p:cNvSpPr txBox="1"/>
            <p:nvPr/>
          </p:nvSpPr>
          <p:spPr>
            <a:xfrm>
              <a:off x="6240679" y="53871"/>
              <a:ext cx="1109761" cy="830997"/>
            </a:xfrm>
            <a:prstGeom prst="rect">
              <a:avLst/>
            </a:prstGeom>
            <a:noFill/>
          </p:spPr>
          <p:txBody>
            <a:bodyPr wrap="square" rtlCol="0">
              <a:spAutoFit/>
            </a:bodyPr>
            <a:lstStyle/>
            <a:p>
              <a:pPr algn="ctr"/>
              <a:r>
                <a:rPr lang="en-US" sz="4800" b="1" dirty="0">
                  <a:solidFill>
                    <a:schemeClr val="bg1"/>
                  </a:solidFill>
                  <a:latin typeface="Franklin Gothic Book" panose="020B0503020102020204" pitchFamily="34" charset="0"/>
                  <a:cs typeface="DSN SiRin" panose="00000400000000000000" pitchFamily="2" charset="-34"/>
                </a:rPr>
                <a:t>CA</a:t>
              </a:r>
              <a:endParaRPr lang="th-TH" sz="4800" b="1" dirty="0">
                <a:solidFill>
                  <a:schemeClr val="bg1"/>
                </a:solidFill>
                <a:latin typeface="Franklin Gothic Book" panose="020B0503020102020204" pitchFamily="34" charset="0"/>
                <a:cs typeface="DSN SiRin" panose="00000400000000000000" pitchFamily="2" charset="-34"/>
              </a:endParaRPr>
            </a:p>
          </p:txBody>
        </p:sp>
      </p:grpSp>
      <p:pic>
        <p:nvPicPr>
          <p:cNvPr id="2" name="Picture 1" descr="กรมศุลกากร - Thai Customs - Google Chrom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203" y="1904385"/>
            <a:ext cx="9350913" cy="5034066"/>
          </a:xfrm>
          <a:prstGeom prst="rect">
            <a:avLst/>
          </a:prstGeom>
          <a:solidFill>
            <a:srgbClr val="FFFFFF">
              <a:shade val="85000"/>
            </a:srgbClr>
          </a:solidFill>
          <a:ln w="88900" cap="sq">
            <a:solidFill>
              <a:srgbClr val="00557E"/>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891316">
            <a:off x="4678440" y="3468394"/>
            <a:ext cx="475856" cy="393586"/>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891316">
            <a:off x="6002751" y="3849993"/>
            <a:ext cx="475856" cy="393586"/>
          </a:xfrm>
          <a:prstGeom prst="rect">
            <a:avLst/>
          </a:prstGeom>
        </p:spPr>
      </p:pic>
      <p:grpSp>
        <p:nvGrpSpPr>
          <p:cNvPr id="16" name="Group 15"/>
          <p:cNvGrpSpPr/>
          <p:nvPr/>
        </p:nvGrpSpPr>
        <p:grpSpPr>
          <a:xfrm>
            <a:off x="514348" y="995220"/>
            <a:ext cx="3696145" cy="646331"/>
            <a:chOff x="366124" y="884868"/>
            <a:chExt cx="2683479" cy="646331"/>
          </a:xfrm>
        </p:grpSpPr>
        <p:sp>
          <p:nvSpPr>
            <p:cNvPr id="17" name="Rectangle 16"/>
            <p:cNvSpPr/>
            <p:nvPr/>
          </p:nvSpPr>
          <p:spPr>
            <a:xfrm>
              <a:off x="366124" y="909050"/>
              <a:ext cx="2683479" cy="622149"/>
            </a:xfrm>
            <a:prstGeom prst="rect">
              <a:avLst/>
            </a:prstGeom>
            <a:solidFill>
              <a:srgbClr val="005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65"/>
            </a:p>
          </p:txBody>
        </p:sp>
        <p:sp>
          <p:nvSpPr>
            <p:cNvPr id="18" name="TextBox 17"/>
            <p:cNvSpPr txBox="1"/>
            <p:nvPr/>
          </p:nvSpPr>
          <p:spPr>
            <a:xfrm>
              <a:off x="398023" y="884868"/>
              <a:ext cx="2592976" cy="646331"/>
            </a:xfrm>
            <a:prstGeom prst="rect">
              <a:avLst/>
            </a:prstGeom>
            <a:noFill/>
          </p:spPr>
          <p:txBody>
            <a:bodyPr wrap="square" rtlCol="0">
              <a:spAutoFit/>
            </a:bodyPr>
            <a:lstStyle/>
            <a:p>
              <a:pPr algn="ctr"/>
              <a:r>
                <a:rPr lang="en-US" sz="3600" b="1" dirty="0" smtClean="0">
                  <a:solidFill>
                    <a:schemeClr val="bg1"/>
                  </a:solidFill>
                  <a:latin typeface="Franklin Gothic Book" panose="020B0503020102020204" pitchFamily="34" charset="0"/>
                  <a:cs typeface="DSN SiRin" panose="00000400000000000000" pitchFamily="2" charset="-34"/>
                </a:rPr>
                <a:t>Registration</a:t>
              </a:r>
              <a:endParaRPr lang="th-TH" sz="3600" b="1" dirty="0">
                <a:solidFill>
                  <a:schemeClr val="bg1"/>
                </a:solidFill>
                <a:latin typeface="Franklin Gothic Book" panose="020B0503020102020204" pitchFamily="34" charset="0"/>
                <a:cs typeface="DSN SiRin" panose="00000400000000000000" pitchFamily="2" charset="-34"/>
              </a:endParaRPr>
            </a:p>
          </p:txBody>
        </p:sp>
      </p:grpSp>
    </p:spTree>
    <p:extLst>
      <p:ext uri="{BB962C8B-B14F-4D97-AF65-F5344CB8AC3E}">
        <p14:creationId xmlns:p14="http://schemas.microsoft.com/office/powerpoint/2010/main" val="26335045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0" y="-28828"/>
            <a:ext cx="10383838" cy="913696"/>
            <a:chOff x="0" y="-28828"/>
            <a:chExt cx="10383838" cy="913696"/>
          </a:xfrm>
        </p:grpSpPr>
        <p:sp>
          <p:nvSpPr>
            <p:cNvPr id="20" name="TextBox 19"/>
            <p:cNvSpPr txBox="1"/>
            <p:nvPr/>
          </p:nvSpPr>
          <p:spPr>
            <a:xfrm>
              <a:off x="7046324" y="-28828"/>
              <a:ext cx="2687519" cy="584775"/>
            </a:xfrm>
            <a:prstGeom prst="rect">
              <a:avLst/>
            </a:prstGeom>
            <a:solidFill>
              <a:schemeClr val="bg1"/>
            </a:solidFill>
          </p:spPr>
          <p:txBody>
            <a:bodyPr wrap="square" rtlCol="0">
              <a:spAutoFit/>
            </a:bodyPr>
            <a:lstStyle/>
            <a:p>
              <a:pPr algn="ctr"/>
              <a:r>
                <a:rPr lang="th-TH" sz="3200" b="1" dirty="0">
                  <a:latin typeface="LilyUPC" pitchFamily="34" charset="-34"/>
                  <a:cs typeface="LilyUPC" pitchFamily="34" charset="-34"/>
                </a:rPr>
                <a:t>พันธมิตรศุลกากร</a:t>
              </a:r>
            </a:p>
          </p:txBody>
        </p:sp>
        <p:sp>
          <p:nvSpPr>
            <p:cNvPr id="21" name="TextBox 20"/>
            <p:cNvSpPr txBox="1"/>
            <p:nvPr/>
          </p:nvSpPr>
          <p:spPr>
            <a:xfrm>
              <a:off x="7073001" y="441322"/>
              <a:ext cx="2634163" cy="384721"/>
            </a:xfrm>
            <a:prstGeom prst="rect">
              <a:avLst/>
            </a:prstGeom>
            <a:solidFill>
              <a:schemeClr val="bg1"/>
            </a:solidFill>
          </p:spPr>
          <p:txBody>
            <a:bodyPr wrap="square" rtlCol="0">
              <a:spAutoFit/>
            </a:bodyPr>
            <a:lstStyle/>
            <a:p>
              <a:pPr algn="ctr"/>
              <a:r>
                <a:rPr lang="en-US" sz="1900" b="1" dirty="0">
                  <a:solidFill>
                    <a:srgbClr val="1F698F"/>
                  </a:solidFill>
                  <a:ea typeface="Adobe Heiti Std R" panose="020B0400000000000000" pitchFamily="34" charset="-128"/>
                </a:rPr>
                <a:t>CUSTOMS ALLIANCES</a:t>
              </a:r>
              <a:endParaRPr lang="th-TH" sz="1900" b="1" dirty="0">
                <a:solidFill>
                  <a:srgbClr val="1F698F"/>
                </a:solidFill>
                <a:ea typeface="Adobe Heiti Std R" panose="020B0400000000000000" pitchFamily="34" charset="-128"/>
              </a:endParaRPr>
            </a:p>
          </p:txBody>
        </p:sp>
        <p:sp>
          <p:nvSpPr>
            <p:cNvPr id="22" name="Rectangle 21"/>
            <p:cNvSpPr/>
            <p:nvPr/>
          </p:nvSpPr>
          <p:spPr>
            <a:xfrm>
              <a:off x="9543343" y="125518"/>
              <a:ext cx="840495" cy="606148"/>
            </a:xfrm>
            <a:prstGeom prst="rect">
              <a:avLst/>
            </a:prstGeom>
            <a:solidFill>
              <a:srgbClr val="005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65"/>
            </a:p>
          </p:txBody>
        </p:sp>
        <p:sp>
          <p:nvSpPr>
            <p:cNvPr id="23" name="Rectangle 22"/>
            <p:cNvSpPr/>
            <p:nvPr/>
          </p:nvSpPr>
          <p:spPr>
            <a:xfrm>
              <a:off x="0" y="134419"/>
              <a:ext cx="7256550" cy="622149"/>
            </a:xfrm>
            <a:prstGeom prst="rect">
              <a:avLst/>
            </a:prstGeom>
            <a:solidFill>
              <a:srgbClr val="005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65"/>
            </a:p>
          </p:txBody>
        </p:sp>
        <p:sp>
          <p:nvSpPr>
            <p:cNvPr id="24" name="TextBox 23"/>
            <p:cNvSpPr txBox="1"/>
            <p:nvPr/>
          </p:nvSpPr>
          <p:spPr>
            <a:xfrm>
              <a:off x="6240679" y="53871"/>
              <a:ext cx="1109761" cy="830997"/>
            </a:xfrm>
            <a:prstGeom prst="rect">
              <a:avLst/>
            </a:prstGeom>
            <a:noFill/>
          </p:spPr>
          <p:txBody>
            <a:bodyPr wrap="square" rtlCol="0">
              <a:spAutoFit/>
            </a:bodyPr>
            <a:lstStyle/>
            <a:p>
              <a:pPr algn="ctr"/>
              <a:r>
                <a:rPr lang="en-US" sz="4800" b="1" dirty="0">
                  <a:solidFill>
                    <a:schemeClr val="bg1"/>
                  </a:solidFill>
                  <a:latin typeface="Franklin Gothic Book" panose="020B0503020102020204" pitchFamily="34" charset="0"/>
                  <a:cs typeface="DSN SiRin" panose="00000400000000000000" pitchFamily="2" charset="-34"/>
                </a:rPr>
                <a:t>CA</a:t>
              </a:r>
              <a:endParaRPr lang="th-TH" sz="4800" b="1" dirty="0">
                <a:solidFill>
                  <a:schemeClr val="bg1"/>
                </a:solidFill>
                <a:latin typeface="Franklin Gothic Book" panose="020B0503020102020204" pitchFamily="34" charset="0"/>
                <a:cs typeface="DSN SiRin" panose="00000400000000000000" pitchFamily="2" charset="-34"/>
              </a:endParaRPr>
            </a:p>
          </p:txBody>
        </p:sp>
      </p:grpSp>
      <p:pic>
        <p:nvPicPr>
          <p:cNvPr id="2" name="Picture 1" descr="กรมศุลกากร - Thai Customs - Google Chrom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975" y="1898845"/>
            <a:ext cx="9381569" cy="5050569"/>
          </a:xfrm>
          <a:prstGeom prst="rect">
            <a:avLst/>
          </a:prstGeom>
          <a:solidFill>
            <a:srgbClr val="FFFFFF">
              <a:shade val="85000"/>
            </a:srgbClr>
          </a:solidFill>
          <a:ln w="88900" cap="sq">
            <a:solidFill>
              <a:srgbClr val="00557E"/>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7779977">
            <a:off x="3145263" y="3647066"/>
            <a:ext cx="617191" cy="617191"/>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7779977">
            <a:off x="3972187" y="5309680"/>
            <a:ext cx="617191" cy="617191"/>
          </a:xfrm>
          <a:prstGeom prst="rect">
            <a:avLst/>
          </a:prstGeom>
        </p:spPr>
      </p:pic>
      <p:grpSp>
        <p:nvGrpSpPr>
          <p:cNvPr id="16" name="Group 15"/>
          <p:cNvGrpSpPr/>
          <p:nvPr/>
        </p:nvGrpSpPr>
        <p:grpSpPr>
          <a:xfrm>
            <a:off x="514348" y="995220"/>
            <a:ext cx="3696145" cy="646331"/>
            <a:chOff x="366124" y="884868"/>
            <a:chExt cx="2683479" cy="646331"/>
          </a:xfrm>
        </p:grpSpPr>
        <p:sp>
          <p:nvSpPr>
            <p:cNvPr id="17" name="Rectangle 16"/>
            <p:cNvSpPr/>
            <p:nvPr/>
          </p:nvSpPr>
          <p:spPr>
            <a:xfrm>
              <a:off x="366124" y="909050"/>
              <a:ext cx="2683479" cy="622149"/>
            </a:xfrm>
            <a:prstGeom prst="rect">
              <a:avLst/>
            </a:prstGeom>
            <a:solidFill>
              <a:srgbClr val="005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265"/>
            </a:p>
          </p:txBody>
        </p:sp>
        <p:sp>
          <p:nvSpPr>
            <p:cNvPr id="18" name="TextBox 17"/>
            <p:cNvSpPr txBox="1"/>
            <p:nvPr/>
          </p:nvSpPr>
          <p:spPr>
            <a:xfrm>
              <a:off x="398023" y="884868"/>
              <a:ext cx="2592976" cy="646331"/>
            </a:xfrm>
            <a:prstGeom prst="rect">
              <a:avLst/>
            </a:prstGeom>
            <a:noFill/>
          </p:spPr>
          <p:txBody>
            <a:bodyPr wrap="square" rtlCol="0">
              <a:spAutoFit/>
            </a:bodyPr>
            <a:lstStyle/>
            <a:p>
              <a:pPr algn="ctr"/>
              <a:r>
                <a:rPr lang="en-US" sz="3600" b="1" dirty="0" smtClean="0">
                  <a:solidFill>
                    <a:schemeClr val="bg1"/>
                  </a:solidFill>
                  <a:latin typeface="Franklin Gothic Book" panose="020B0503020102020204" pitchFamily="34" charset="0"/>
                  <a:cs typeface="DSN SiRin" panose="00000400000000000000" pitchFamily="2" charset="-34"/>
                </a:rPr>
                <a:t>Registration</a:t>
              </a:r>
              <a:endParaRPr lang="th-TH" sz="3600" b="1" dirty="0">
                <a:solidFill>
                  <a:schemeClr val="bg1"/>
                </a:solidFill>
                <a:latin typeface="Franklin Gothic Book" panose="020B0503020102020204" pitchFamily="34" charset="0"/>
                <a:cs typeface="DSN SiRin" panose="00000400000000000000" pitchFamily="2" charset="-34"/>
              </a:endParaRPr>
            </a:p>
          </p:txBody>
        </p:sp>
      </p:grpSp>
    </p:spTree>
    <p:extLst>
      <p:ext uri="{BB962C8B-B14F-4D97-AF65-F5344CB8AC3E}">
        <p14:creationId xmlns:p14="http://schemas.microsoft.com/office/powerpoint/2010/main" val="236529793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1593</TotalTime>
  <Words>456</Words>
  <Application>Microsoft Office PowerPoint</Application>
  <PresentationFormat>Custom</PresentationFormat>
  <Paragraphs>124</Paragraphs>
  <Slides>16</Slides>
  <Notes>0</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Nawaporn Tongmeepetch</dc:creator>
  <cp:lastModifiedBy>Cate</cp:lastModifiedBy>
  <cp:revision>423</cp:revision>
  <cp:lastPrinted>2017-02-17T03:28:34Z</cp:lastPrinted>
  <dcterms:created xsi:type="dcterms:W3CDTF">2017-01-30T09:51:34Z</dcterms:created>
  <dcterms:modified xsi:type="dcterms:W3CDTF">2017-02-21T06:10:16Z</dcterms:modified>
</cp:coreProperties>
</file>